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60"/>
  </p:notesMasterIdLst>
  <p:handoutMasterIdLst>
    <p:handoutMasterId r:id="rId61"/>
  </p:handoutMasterIdLst>
  <p:sldIdLst>
    <p:sldId id="256" r:id="rId2"/>
    <p:sldId id="356" r:id="rId3"/>
    <p:sldId id="363" r:id="rId4"/>
    <p:sldId id="343" r:id="rId5"/>
    <p:sldId id="378" r:id="rId6"/>
    <p:sldId id="365" r:id="rId7"/>
    <p:sldId id="366" r:id="rId8"/>
    <p:sldId id="385" r:id="rId9"/>
    <p:sldId id="367" r:id="rId10"/>
    <p:sldId id="370" r:id="rId11"/>
    <p:sldId id="371" r:id="rId12"/>
    <p:sldId id="372" r:id="rId13"/>
    <p:sldId id="373" r:id="rId14"/>
    <p:sldId id="384" r:id="rId15"/>
    <p:sldId id="381" r:id="rId16"/>
    <p:sldId id="390" r:id="rId17"/>
    <p:sldId id="394" r:id="rId18"/>
    <p:sldId id="391" r:id="rId19"/>
    <p:sldId id="392" r:id="rId20"/>
    <p:sldId id="393" r:id="rId21"/>
    <p:sldId id="406" r:id="rId22"/>
    <p:sldId id="380" r:id="rId23"/>
    <p:sldId id="409" r:id="rId24"/>
    <p:sldId id="386" r:id="rId25"/>
    <p:sldId id="387" r:id="rId26"/>
    <p:sldId id="304" r:id="rId27"/>
    <p:sldId id="331" r:id="rId28"/>
    <p:sldId id="333" r:id="rId29"/>
    <p:sldId id="335" r:id="rId30"/>
    <p:sldId id="336" r:id="rId31"/>
    <p:sldId id="337" r:id="rId32"/>
    <p:sldId id="407" r:id="rId33"/>
    <p:sldId id="398" r:id="rId34"/>
    <p:sldId id="401" r:id="rId35"/>
    <p:sldId id="400" r:id="rId36"/>
    <p:sldId id="402" r:id="rId37"/>
    <p:sldId id="395" r:id="rId38"/>
    <p:sldId id="338" r:id="rId39"/>
    <p:sldId id="345" r:id="rId40"/>
    <p:sldId id="396" r:id="rId41"/>
    <p:sldId id="349" r:id="rId42"/>
    <p:sldId id="339" r:id="rId43"/>
    <p:sldId id="346" r:id="rId44"/>
    <p:sldId id="350" r:id="rId45"/>
    <p:sldId id="403" r:id="rId46"/>
    <p:sldId id="405" r:id="rId47"/>
    <p:sldId id="351" r:id="rId48"/>
    <p:sldId id="352" r:id="rId49"/>
    <p:sldId id="397" r:id="rId50"/>
    <p:sldId id="353" r:id="rId51"/>
    <p:sldId id="358" r:id="rId52"/>
    <p:sldId id="357" r:id="rId53"/>
    <p:sldId id="410" r:id="rId54"/>
    <p:sldId id="354" r:id="rId55"/>
    <p:sldId id="411" r:id="rId56"/>
    <p:sldId id="355" r:id="rId57"/>
    <p:sldId id="347" r:id="rId58"/>
    <p:sldId id="340"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883" autoAdjust="0"/>
  </p:normalViewPr>
  <p:slideViewPr>
    <p:cSldViewPr>
      <p:cViewPr>
        <p:scale>
          <a:sx n="66" d="100"/>
          <a:sy n="66" d="100"/>
        </p:scale>
        <p:origin x="-91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B169228-2BF8-4B81-8ED7-F5286DFB98BC}" type="datetimeFigureOut">
              <a:rPr lang="en-US" smtClean="0"/>
              <a:t>4/15/2025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FBEEF76-8AB8-48DC-BF75-94E1386473FE}" type="slidenum">
              <a:rPr lang="en-US" smtClean="0"/>
              <a:t>‹#›</a:t>
            </a:fld>
            <a:endParaRPr lang="en-US"/>
          </a:p>
        </p:txBody>
      </p:sp>
    </p:spTree>
    <p:extLst>
      <p:ext uri="{BB962C8B-B14F-4D97-AF65-F5344CB8AC3E}">
        <p14:creationId xmlns:p14="http://schemas.microsoft.com/office/powerpoint/2010/main" val="6187331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A072F1-292E-402E-B207-E8209CC04BCC}" type="datetimeFigureOut">
              <a:rPr lang="en-US" smtClean="0"/>
              <a:t>4/15/2025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EC2185-40E5-4AF6-BBC3-703E40BAAD57}" type="slidenum">
              <a:rPr lang="en-US" smtClean="0"/>
              <a:t>‹#›</a:t>
            </a:fld>
            <a:endParaRPr lang="en-US"/>
          </a:p>
        </p:txBody>
      </p:sp>
    </p:spTree>
    <p:extLst>
      <p:ext uri="{BB962C8B-B14F-4D97-AF65-F5344CB8AC3E}">
        <p14:creationId xmlns:p14="http://schemas.microsoft.com/office/powerpoint/2010/main" val="514553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EC2185-40E5-4AF6-BBC3-703E40BAAD57}" type="slidenum">
              <a:rPr lang="en-US" smtClean="0"/>
              <a:t>1</a:t>
            </a:fld>
            <a:endParaRPr lang="en-US"/>
          </a:p>
        </p:txBody>
      </p:sp>
    </p:spTree>
    <p:extLst>
      <p:ext uri="{BB962C8B-B14F-4D97-AF65-F5344CB8AC3E}">
        <p14:creationId xmlns:p14="http://schemas.microsoft.com/office/powerpoint/2010/main" val="1036204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C2185-40E5-4AF6-BBC3-703E40BAAD57}"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013229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EC2185-40E5-4AF6-BBC3-703E40BAAD57}"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013229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EC2185-40E5-4AF6-BBC3-703E40BAAD57}"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013229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C2185-40E5-4AF6-BBC3-703E40BAAD57}"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013229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EC2185-40E5-4AF6-BBC3-703E40BAAD57}"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3013229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EC2185-40E5-4AF6-BBC3-703E40BAAD57}"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3013229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4/15/2025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4/15/2025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4/15/2025</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1D8BD707-D9CF-40AE-B4C6-C98DA3205C09}" type="datetimeFigureOut">
              <a:rPr lang="en-US" smtClean="0"/>
              <a:pPr/>
              <a:t>4/15/2025</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hukumonline.com/pusatdata/detail/17229/node/686/burgerlijk-wetboek-kitab-undang-undang-hukum-perdata"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image1.slideserve.com/1718955/setelah-diketahui-ada-dugaan-peristiwa-hukum-l.jp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tempo.co/tag/tersangka?type\x3dvideo"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hyperlink" Target="https://www.hukumonline.com/berita/baca/lt56811a92f17c8/8-putusan-mk-menarik-sepanjang-2015"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literasihukum.com/perlukah-revisi-kuhap/" TargetMode="External"/><Relationship Id="rId2" Type="http://schemas.openxmlformats.org/officeDocument/2006/relationships/hyperlink" Target="https://literasihukum.com/pengertian-hukum-dan-peran-pentingnya/"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tempo.co/tag/kepolisian"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hyperlink" Target="https://rendratopan.com/2018/12/12/undang-undang-nomor-8-tahun-1981-tentang-hukum-acara-pidana/" TargetMode="Externa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8208" y="502735"/>
            <a:ext cx="8659091"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spcAft>
                <a:spcPts val="1000"/>
              </a:spcAft>
            </a:pPr>
            <a:r>
              <a:rPr lang="id-ID" sz="2800" b="1" dirty="0" smtClean="0">
                <a:solidFill>
                  <a:srgbClr val="000000"/>
                </a:solidFill>
                <a:latin typeface="Tahoma"/>
              </a:rPr>
              <a:t>HUKUM ACARA PIDANA </a:t>
            </a:r>
            <a:endParaRPr lang="en-US" sz="2800" dirty="0">
              <a:effectLst/>
            </a:endParaRPr>
          </a:p>
        </p:txBody>
      </p:sp>
      <p:sp>
        <p:nvSpPr>
          <p:cNvPr id="12" name="TextBox 11"/>
          <p:cNvSpPr txBox="1"/>
          <p:nvPr/>
        </p:nvSpPr>
        <p:spPr>
          <a:xfrm rot="19126775">
            <a:off x="2144638" y="2745967"/>
            <a:ext cx="5505390" cy="1015663"/>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50000"/>
              </a:lnSpc>
            </a:pPr>
            <a:r>
              <a:rPr lang="id-ID" sz="1600" b="1" kern="0" dirty="0" smtClean="0">
                <a:solidFill>
                  <a:prstClr val="black"/>
                </a:solidFill>
                <a:latin typeface="Arial" pitchFamily="34" charset="0"/>
                <a:ea typeface="Times New Roman"/>
                <a:cs typeface="Arial" pitchFamily="34" charset="0"/>
              </a:rPr>
              <a:t>DOSEN PENGAMPU  </a:t>
            </a:r>
            <a:endParaRPr lang="id-ID" sz="1600" b="1" kern="0" dirty="0">
              <a:solidFill>
                <a:prstClr val="black"/>
              </a:solidFill>
              <a:latin typeface="Arial" pitchFamily="34" charset="0"/>
              <a:ea typeface="Times New Roman"/>
              <a:cs typeface="Arial" pitchFamily="34" charset="0"/>
            </a:endParaRPr>
          </a:p>
          <a:p>
            <a:pPr algn="ctr">
              <a:lnSpc>
                <a:spcPct val="150000"/>
              </a:lnSpc>
            </a:pPr>
            <a:r>
              <a:rPr lang="id-ID" sz="2400" b="1" kern="0" dirty="0" smtClean="0">
                <a:solidFill>
                  <a:prstClr val="black"/>
                </a:solidFill>
                <a:latin typeface="Arial" pitchFamily="34" charset="0"/>
                <a:ea typeface="Times New Roman"/>
                <a:cs typeface="Arial" pitchFamily="34" charset="0"/>
              </a:rPr>
              <a:t>Dr. </a:t>
            </a:r>
            <a:r>
              <a:rPr lang="en-US" sz="2400" b="1" kern="0" dirty="0" smtClean="0">
                <a:solidFill>
                  <a:prstClr val="black"/>
                </a:solidFill>
                <a:latin typeface="Arial" pitchFamily="34" charset="0"/>
                <a:ea typeface="Times New Roman"/>
                <a:cs typeface="Arial" pitchFamily="34" charset="0"/>
              </a:rPr>
              <a:t>FATHOR RAHMAN</a:t>
            </a:r>
            <a:r>
              <a:rPr lang="id-ID" sz="2400" b="1" dirty="0" smtClean="0">
                <a:latin typeface="Tahoma"/>
                <a:ea typeface="Times New Roman"/>
                <a:cs typeface="Times New Roman"/>
              </a:rPr>
              <a:t>, SH., M.Hum</a:t>
            </a:r>
            <a:r>
              <a:rPr lang="id-ID" sz="1600" b="1" dirty="0" smtClean="0">
                <a:latin typeface="Tahoma"/>
                <a:ea typeface="Times New Roman"/>
                <a:cs typeface="Times New Roman"/>
              </a:rPr>
              <a:t>.</a:t>
            </a:r>
          </a:p>
        </p:txBody>
      </p:sp>
      <p:sp>
        <p:nvSpPr>
          <p:cNvPr id="7" name="TextBox 6"/>
          <p:cNvSpPr txBox="1"/>
          <p:nvPr/>
        </p:nvSpPr>
        <p:spPr>
          <a:xfrm>
            <a:off x="1793012" y="5715000"/>
            <a:ext cx="5509482" cy="923330"/>
          </a:xfrm>
          <a:prstGeom prst="rect">
            <a:avLst/>
          </a:prstGeom>
          <a:solidFill>
            <a:srgbClr val="92D05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r>
              <a:rPr lang="id-ID" b="1" kern="0" dirty="0" smtClean="0">
                <a:solidFill>
                  <a:prstClr val="black"/>
                </a:solidFill>
                <a:latin typeface="Arial" pitchFamily="34" charset="0"/>
                <a:cs typeface="Arial" pitchFamily="34" charset="0"/>
              </a:rPr>
              <a:t>FAKULTAS HUKUM </a:t>
            </a:r>
          </a:p>
          <a:p>
            <a:pPr lvl="0" algn="ctr"/>
            <a:r>
              <a:rPr lang="id-ID" b="1" kern="0" dirty="0" smtClean="0">
                <a:solidFill>
                  <a:prstClr val="black"/>
                </a:solidFill>
                <a:latin typeface="Arial" pitchFamily="34" charset="0"/>
                <a:cs typeface="Arial" pitchFamily="34" charset="0"/>
              </a:rPr>
              <a:t>UNIVERSITAS MERDEKA  MALANG</a:t>
            </a:r>
          </a:p>
          <a:p>
            <a:pPr lvl="0" algn="ctr"/>
            <a:r>
              <a:rPr lang="id-ID" b="1" kern="0" dirty="0" smtClean="0">
                <a:solidFill>
                  <a:prstClr val="black"/>
                </a:solidFill>
                <a:latin typeface="Arial" pitchFamily="34" charset="0"/>
                <a:ea typeface="Times New Roman"/>
                <a:cs typeface="Arial" pitchFamily="34" charset="0"/>
              </a:rPr>
              <a:t>SEMESTER GANJIL TAHUN 2023</a:t>
            </a:r>
            <a:endParaRPr lang="en-US" b="1" dirty="0" smtClean="0">
              <a:solidFill>
                <a:srgbClr val="000000"/>
              </a:solidFill>
              <a:latin typeface="Arial" pitchFamily="34" charset="0"/>
              <a:ea typeface="Times New Roman"/>
              <a:cs typeface="Arial" pitchFamily="34" charset="0"/>
            </a:endParaRPr>
          </a:p>
        </p:txBody>
      </p:sp>
      <p:sp>
        <p:nvSpPr>
          <p:cNvPr id="2" name="AutoShape 2" descr="https://tse2.mm.bing.net/th?id=OIP.c2G7LgjB_o5x9tBgOkxp3wHaBc&amp;pid=Api&amp;P=0&amp;h=18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1026" name="Picture 2" descr="F:\MULTI GRAPI\LOGO\university logo\logo unm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3534" y="1676400"/>
            <a:ext cx="2119266" cy="22098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3255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0" y="18228"/>
            <a:ext cx="3457530" cy="400110"/>
          </a:xfrm>
          <a:prstGeom prst="rect">
            <a:avLst/>
          </a:prstGeom>
          <a:solidFill>
            <a:srgbClr val="FFC00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spcBef>
                <a:spcPct val="20000"/>
              </a:spcBef>
            </a:pPr>
            <a:r>
              <a:rPr lang="en-GB" sz="2000" dirty="0" smtClean="0">
                <a:solidFill>
                  <a:srgbClr val="000000"/>
                </a:solidFill>
                <a:latin typeface="Tahoma"/>
                <a:ea typeface="Times New Roman"/>
              </a:rPr>
              <a:t>S</a:t>
            </a:r>
            <a:r>
              <a:rPr lang="id-ID" sz="2000" dirty="0" smtClean="0">
                <a:solidFill>
                  <a:srgbClr val="000000"/>
                </a:solidFill>
                <a:latin typeface="Tahoma"/>
                <a:ea typeface="Times New Roman"/>
              </a:rPr>
              <a:t>ejarah Hukum Acara Pidana</a:t>
            </a:r>
            <a:endParaRPr lang="en-US" sz="2000" i="1" dirty="0" smtClean="0">
              <a:solidFill>
                <a:srgbClr val="000000"/>
              </a:solidFill>
              <a:latin typeface="Arial" pitchFamily="34" charset="0"/>
              <a:ea typeface="Times New Roman"/>
              <a:cs typeface="Arial" pitchFamily="34" charset="0"/>
            </a:endParaRPr>
          </a:p>
        </p:txBody>
      </p:sp>
      <p:sp>
        <p:nvSpPr>
          <p:cNvPr id="21" name="TextBox 20"/>
          <p:cNvSpPr txBox="1"/>
          <p:nvPr/>
        </p:nvSpPr>
        <p:spPr>
          <a:xfrm>
            <a:off x="4953000" y="431669"/>
            <a:ext cx="3886200"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b="1" i="1" dirty="0" err="1" smtClean="0"/>
              <a:t>Masa</a:t>
            </a:r>
            <a:r>
              <a:rPr lang="en-US" b="1" i="1" dirty="0" smtClean="0"/>
              <a:t> </a:t>
            </a:r>
            <a:r>
              <a:rPr lang="en-US" b="1" i="1" dirty="0" err="1"/>
              <a:t>Pemerintahan</a:t>
            </a:r>
            <a:r>
              <a:rPr lang="en-US" b="1" i="1" dirty="0"/>
              <a:t> </a:t>
            </a:r>
            <a:r>
              <a:rPr lang="en-US" b="1" i="1" dirty="0" err="1"/>
              <a:t>Hindia</a:t>
            </a:r>
            <a:r>
              <a:rPr lang="en-US" b="1" i="1" dirty="0"/>
              <a:t> </a:t>
            </a:r>
            <a:r>
              <a:rPr lang="en-US" b="1" i="1" dirty="0" err="1"/>
              <a:t>Belanda</a:t>
            </a:r>
            <a:endParaRPr lang="id-ID" dirty="0"/>
          </a:p>
        </p:txBody>
      </p:sp>
      <p:sp>
        <p:nvSpPr>
          <p:cNvPr id="48" name="TextBox 47"/>
          <p:cNvSpPr txBox="1"/>
          <p:nvPr/>
        </p:nvSpPr>
        <p:spPr>
          <a:xfrm>
            <a:off x="168541" y="1219199"/>
            <a:ext cx="8888751" cy="12003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just">
              <a:spcBef>
                <a:spcPct val="20000"/>
              </a:spcBef>
            </a:pPr>
            <a:r>
              <a:rPr lang="en-US" b="1" dirty="0" err="1" smtClean="0">
                <a:latin typeface="Arial" pitchFamily="34" charset="0"/>
                <a:cs typeface="Arial" pitchFamily="34" charset="0"/>
              </a:rPr>
              <a:t>Tahun</a:t>
            </a:r>
            <a:r>
              <a:rPr lang="en-US" b="1" dirty="0" smtClean="0">
                <a:latin typeface="Arial" pitchFamily="34" charset="0"/>
                <a:cs typeface="Arial" pitchFamily="34" charset="0"/>
              </a:rPr>
              <a:t> </a:t>
            </a:r>
            <a:r>
              <a:rPr lang="en-US" b="1" dirty="0">
                <a:latin typeface="Arial" pitchFamily="34" charset="0"/>
                <a:cs typeface="Arial" pitchFamily="34" charset="0"/>
              </a:rPr>
              <a:t>1848 </a:t>
            </a:r>
            <a:r>
              <a:rPr lang="id-ID" b="1" dirty="0" smtClean="0">
                <a:latin typeface="Arial" pitchFamily="34" charset="0"/>
                <a:cs typeface="Arial" pitchFamily="34" charset="0"/>
              </a:rPr>
              <a:t>D</a:t>
            </a:r>
            <a:r>
              <a:rPr lang="en-US" b="1" dirty="0" err="1" smtClean="0">
                <a:latin typeface="Arial" pitchFamily="34" charset="0"/>
                <a:cs typeface="Arial" pitchFamily="34" charset="0"/>
              </a:rPr>
              <a:t>ikodifikasika</a:t>
            </a:r>
            <a:r>
              <a:rPr lang="id-ID" b="1" dirty="0" smtClean="0">
                <a:latin typeface="Arial" pitchFamily="34" charset="0"/>
                <a:cs typeface="Arial" pitchFamily="34" charset="0"/>
              </a:rPr>
              <a:t>n</a:t>
            </a:r>
            <a:r>
              <a:rPr lang="en-US" b="1" dirty="0" smtClean="0">
                <a:latin typeface="Arial" pitchFamily="34" charset="0"/>
                <a:cs typeface="Arial" pitchFamily="34" charset="0"/>
              </a:rPr>
              <a:t> “</a:t>
            </a:r>
            <a:r>
              <a:rPr lang="en-US" b="1" dirty="0" err="1">
                <a:latin typeface="Arial" pitchFamily="34" charset="0"/>
                <a:cs typeface="Arial" pitchFamily="34" charset="0"/>
              </a:rPr>
              <a:t>Aturan</a:t>
            </a:r>
            <a:r>
              <a:rPr lang="en-US" b="1" dirty="0">
                <a:latin typeface="Arial" pitchFamily="34" charset="0"/>
                <a:cs typeface="Arial" pitchFamily="34" charset="0"/>
              </a:rPr>
              <a:t> </a:t>
            </a:r>
            <a:r>
              <a:rPr lang="en-US" b="1" dirty="0" err="1">
                <a:latin typeface="Arial" pitchFamily="34" charset="0"/>
                <a:cs typeface="Arial" pitchFamily="34" charset="0"/>
              </a:rPr>
              <a:t>Umum</a:t>
            </a:r>
            <a:r>
              <a:rPr lang="en-US" b="1" dirty="0">
                <a:latin typeface="Arial" pitchFamily="34" charset="0"/>
                <a:cs typeface="Arial" pitchFamily="34" charset="0"/>
              </a:rPr>
              <a:t>  </a:t>
            </a:r>
            <a:r>
              <a:rPr lang="en-US" b="1" dirty="0" err="1">
                <a:latin typeface="Arial" pitchFamily="34" charset="0"/>
                <a:cs typeface="Arial" pitchFamily="34" charset="0"/>
              </a:rPr>
              <a:t>Peraturan</a:t>
            </a:r>
            <a:r>
              <a:rPr lang="en-US" b="1" dirty="0">
                <a:latin typeface="Arial" pitchFamily="34" charset="0"/>
                <a:cs typeface="Arial" pitchFamily="34" charset="0"/>
              </a:rPr>
              <a:t> </a:t>
            </a:r>
            <a:r>
              <a:rPr lang="en-US" b="1" dirty="0" err="1">
                <a:latin typeface="Arial" pitchFamily="34" charset="0"/>
                <a:cs typeface="Arial" pitchFamily="34" charset="0"/>
              </a:rPr>
              <a:t>Perundangan</a:t>
            </a:r>
            <a:r>
              <a:rPr lang="en-US" b="1" dirty="0">
                <a:latin typeface="Arial" pitchFamily="34" charset="0"/>
                <a:cs typeface="Arial" pitchFamily="34" charset="0"/>
              </a:rPr>
              <a:t> </a:t>
            </a:r>
            <a:r>
              <a:rPr lang="en-US" b="1" dirty="0" err="1">
                <a:latin typeface="Arial" pitchFamily="34" charset="0"/>
                <a:cs typeface="Arial" pitchFamily="34" charset="0"/>
              </a:rPr>
              <a:t>Untuk</a:t>
            </a:r>
            <a:r>
              <a:rPr lang="en-US" b="1" dirty="0">
                <a:latin typeface="Arial" pitchFamily="34" charset="0"/>
                <a:cs typeface="Arial" pitchFamily="34" charset="0"/>
              </a:rPr>
              <a:t> Indonesia” (</a:t>
            </a:r>
            <a:r>
              <a:rPr lang="en-US" b="1" i="1" dirty="0" err="1">
                <a:latin typeface="Arial" pitchFamily="34" charset="0"/>
                <a:cs typeface="Arial" pitchFamily="34" charset="0"/>
              </a:rPr>
              <a:t>Alegemene</a:t>
            </a:r>
            <a:r>
              <a:rPr lang="en-US" b="1" i="1" dirty="0">
                <a:latin typeface="Arial" pitchFamily="34" charset="0"/>
                <a:cs typeface="Arial" pitchFamily="34" charset="0"/>
              </a:rPr>
              <a:t> </a:t>
            </a:r>
            <a:r>
              <a:rPr lang="en-US" b="1" i="1" dirty="0" err="1">
                <a:latin typeface="Arial" pitchFamily="34" charset="0"/>
                <a:cs typeface="Arial" pitchFamily="34" charset="0"/>
              </a:rPr>
              <a:t>Bepalingen</a:t>
            </a:r>
            <a:r>
              <a:rPr lang="en-US" b="1" i="1" dirty="0">
                <a:latin typeface="Arial" pitchFamily="34" charset="0"/>
                <a:cs typeface="Arial" pitchFamily="34" charset="0"/>
              </a:rPr>
              <a:t> van Wet   </a:t>
            </a:r>
            <a:r>
              <a:rPr lang="en-US" b="1" i="1" dirty="0" err="1">
                <a:latin typeface="Arial" pitchFamily="34" charset="0"/>
                <a:cs typeface="Arial" pitchFamily="34" charset="0"/>
              </a:rPr>
              <a:t>geving</a:t>
            </a:r>
            <a:r>
              <a:rPr lang="en-US" b="1" i="1" dirty="0">
                <a:latin typeface="Arial" pitchFamily="34" charset="0"/>
                <a:cs typeface="Arial" pitchFamily="34" charset="0"/>
              </a:rPr>
              <a:t> </a:t>
            </a:r>
            <a:r>
              <a:rPr lang="en-US" b="1" i="1" dirty="0" err="1">
                <a:latin typeface="Arial" pitchFamily="34" charset="0"/>
                <a:cs typeface="Arial" pitchFamily="34" charset="0"/>
              </a:rPr>
              <a:t>atau</a:t>
            </a:r>
            <a:r>
              <a:rPr lang="en-US" b="1" i="1" dirty="0">
                <a:latin typeface="Arial" pitchFamily="34" charset="0"/>
                <a:cs typeface="Arial" pitchFamily="34" charset="0"/>
              </a:rPr>
              <a:t> </a:t>
            </a:r>
            <a:r>
              <a:rPr lang="en-US" b="1" i="1" dirty="0" err="1">
                <a:latin typeface="Arial" pitchFamily="34" charset="0"/>
                <a:cs typeface="Arial" pitchFamily="34" charset="0"/>
              </a:rPr>
              <a:t>disingkat</a:t>
            </a:r>
            <a:r>
              <a:rPr lang="en-US" b="1" i="1" dirty="0">
                <a:latin typeface="Arial" pitchFamily="34" charset="0"/>
                <a:cs typeface="Arial" pitchFamily="34" charset="0"/>
              </a:rPr>
              <a:t> AB</a:t>
            </a:r>
            <a:r>
              <a:rPr lang="en-US" b="1" dirty="0">
                <a:latin typeface="Arial" pitchFamily="34" charset="0"/>
                <a:cs typeface="Arial" pitchFamily="34" charset="0"/>
              </a:rPr>
              <a:t>), </a:t>
            </a:r>
            <a:r>
              <a:rPr lang="en-US" b="1" dirty="0" err="1" smtClean="0">
                <a:latin typeface="Arial" pitchFamily="34" charset="0"/>
                <a:cs typeface="Arial" pitchFamily="34" charset="0"/>
              </a:rPr>
              <a:t>pasal</a:t>
            </a:r>
            <a:r>
              <a:rPr lang="en-US" b="1" dirty="0" smtClean="0">
                <a:latin typeface="Arial" pitchFamily="34" charset="0"/>
                <a:cs typeface="Arial" pitchFamily="34" charset="0"/>
              </a:rPr>
              <a:t> </a:t>
            </a:r>
            <a:r>
              <a:rPr lang="en-US" b="1" dirty="0">
                <a:latin typeface="Arial" pitchFamily="34" charset="0"/>
                <a:cs typeface="Arial" pitchFamily="34" charset="0"/>
              </a:rPr>
              <a:t>6 </a:t>
            </a:r>
            <a:r>
              <a:rPr lang="en-US" b="1" dirty="0" err="1">
                <a:latin typeface="Arial" pitchFamily="34" charset="0"/>
                <a:cs typeface="Arial" pitchFamily="34" charset="0"/>
              </a:rPr>
              <a:t>samapi</a:t>
            </a:r>
            <a:r>
              <a:rPr lang="en-US" b="1" dirty="0">
                <a:latin typeface="Arial" pitchFamily="34" charset="0"/>
                <a:cs typeface="Arial" pitchFamily="34" charset="0"/>
              </a:rPr>
              <a:t> 10 </a:t>
            </a:r>
            <a:r>
              <a:rPr lang="en-US" b="1" dirty="0" err="1">
                <a:latin typeface="Arial" pitchFamily="34" charset="0"/>
                <a:cs typeface="Arial" pitchFamily="34" charset="0"/>
              </a:rPr>
              <a:t>mengatur</a:t>
            </a:r>
            <a:r>
              <a:rPr lang="en-US" b="1" dirty="0">
                <a:latin typeface="Arial" pitchFamily="34" charset="0"/>
                <a:cs typeface="Arial" pitchFamily="34" charset="0"/>
              </a:rPr>
              <a:t> </a:t>
            </a:r>
            <a:r>
              <a:rPr lang="en-US" b="1" dirty="0" err="1" smtClean="0">
                <a:latin typeface="Arial" pitchFamily="34" charset="0"/>
                <a:cs typeface="Arial" pitchFamily="34" charset="0"/>
              </a:rPr>
              <a:t>golongan</a:t>
            </a:r>
            <a:r>
              <a:rPr lang="en-US" b="1" dirty="0" smtClean="0">
                <a:latin typeface="Arial" pitchFamily="34" charset="0"/>
                <a:cs typeface="Arial" pitchFamily="34" charset="0"/>
              </a:rPr>
              <a:t> </a:t>
            </a:r>
            <a:r>
              <a:rPr lang="en-US" b="1" dirty="0" err="1">
                <a:latin typeface="Arial" pitchFamily="34" charset="0"/>
                <a:cs typeface="Arial" pitchFamily="34" charset="0"/>
              </a:rPr>
              <a:t>penduduk</a:t>
            </a:r>
            <a:r>
              <a:rPr lang="en-US" b="1" dirty="0">
                <a:latin typeface="Arial" pitchFamily="34" charset="0"/>
                <a:cs typeface="Arial" pitchFamily="34" charset="0"/>
              </a:rPr>
              <a:t> </a:t>
            </a:r>
            <a:r>
              <a:rPr lang="en-US" b="1" dirty="0" err="1">
                <a:latin typeface="Arial" pitchFamily="34" charset="0"/>
                <a:cs typeface="Arial" pitchFamily="34" charset="0"/>
              </a:rPr>
              <a:t>Hindia</a:t>
            </a:r>
            <a:r>
              <a:rPr lang="en-US" b="1" dirty="0">
                <a:latin typeface="Arial" pitchFamily="34" charset="0"/>
                <a:cs typeface="Arial" pitchFamily="34" charset="0"/>
              </a:rPr>
              <a:t> </a:t>
            </a:r>
            <a:r>
              <a:rPr lang="en-US" b="1" dirty="0" err="1">
                <a:latin typeface="Arial" pitchFamily="34" charset="0"/>
                <a:cs typeface="Arial" pitchFamily="34" charset="0"/>
              </a:rPr>
              <a:t>Belanda</a:t>
            </a:r>
            <a:r>
              <a:rPr lang="en-US" b="1" dirty="0">
                <a:latin typeface="Arial" pitchFamily="34" charset="0"/>
                <a:cs typeface="Arial" pitchFamily="34" charset="0"/>
              </a:rPr>
              <a:t> </a:t>
            </a:r>
            <a:r>
              <a:rPr lang="en-US" b="1" dirty="0" smtClean="0">
                <a:latin typeface="Arial" pitchFamily="34" charset="0"/>
                <a:cs typeface="Arial" pitchFamily="34" charset="0"/>
              </a:rPr>
              <a:t>d</a:t>
            </a:r>
            <a:r>
              <a:rPr lang="id-ID" b="1" dirty="0" smtClean="0">
                <a:latin typeface="Arial" pitchFamily="34" charset="0"/>
                <a:cs typeface="Arial" pitchFamily="34" charset="0"/>
              </a:rPr>
              <a:t>ikelompokkan dengan dasar </a:t>
            </a:r>
            <a:r>
              <a:rPr lang="en-US" b="1" dirty="0" err="1" smtClean="0">
                <a:latin typeface="Arial" pitchFamily="34" charset="0"/>
                <a:cs typeface="Arial" pitchFamily="34" charset="0"/>
              </a:rPr>
              <a:t>perbedaan</a:t>
            </a:r>
            <a:r>
              <a:rPr lang="en-US" b="1" dirty="0" smtClean="0">
                <a:latin typeface="Arial" pitchFamily="34" charset="0"/>
                <a:cs typeface="Arial" pitchFamily="34" charset="0"/>
              </a:rPr>
              <a:t> </a:t>
            </a:r>
            <a:r>
              <a:rPr lang="en-US" b="1" dirty="0">
                <a:latin typeface="Arial" pitchFamily="34" charset="0"/>
                <a:cs typeface="Arial" pitchFamily="34" charset="0"/>
              </a:rPr>
              <a:t>agama </a:t>
            </a:r>
            <a:endParaRPr lang="id-ID" b="1" dirty="0">
              <a:solidFill>
                <a:prstClr val="black"/>
              </a:solidFill>
              <a:latin typeface="Arial" pitchFamily="34" charset="0"/>
              <a:cs typeface="Arial" pitchFamily="34" charset="0"/>
            </a:endParaRPr>
          </a:p>
        </p:txBody>
      </p:sp>
      <p:sp>
        <p:nvSpPr>
          <p:cNvPr id="8" name="TextBox 7"/>
          <p:cNvSpPr txBox="1"/>
          <p:nvPr/>
        </p:nvSpPr>
        <p:spPr>
          <a:xfrm>
            <a:off x="226348" y="2667000"/>
            <a:ext cx="8888751" cy="1015663"/>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just"/>
            <a:r>
              <a:rPr lang="en-US" sz="2000" b="1" dirty="0" err="1"/>
              <a:t>Tahun</a:t>
            </a:r>
            <a:r>
              <a:rPr lang="en-US" sz="2000" b="1" dirty="0"/>
              <a:t>  1854 </a:t>
            </a:r>
            <a:r>
              <a:rPr lang="en-US" sz="2000" b="1" dirty="0" smtClean="0"/>
              <a:t>“</a:t>
            </a:r>
            <a:r>
              <a:rPr lang="en-US" sz="2000" b="1" dirty="0" err="1"/>
              <a:t>Peraturan</a:t>
            </a:r>
            <a:r>
              <a:rPr lang="en-US" sz="2000" b="1" dirty="0"/>
              <a:t>  </a:t>
            </a:r>
            <a:r>
              <a:rPr lang="en-US" sz="2000" b="1" dirty="0" err="1"/>
              <a:t>Pemerintahan</a:t>
            </a:r>
            <a:r>
              <a:rPr lang="en-US" sz="2000" b="1" dirty="0"/>
              <a:t>  </a:t>
            </a:r>
            <a:r>
              <a:rPr lang="en-US" sz="2000" b="1" dirty="0" err="1"/>
              <a:t>Hindia</a:t>
            </a:r>
            <a:r>
              <a:rPr lang="en-US" sz="2000" b="1" dirty="0"/>
              <a:t>  </a:t>
            </a:r>
            <a:r>
              <a:rPr lang="en-US" sz="2000" b="1" dirty="0" err="1"/>
              <a:t>Belanda</a:t>
            </a:r>
            <a:r>
              <a:rPr lang="en-US" sz="2000" b="1" dirty="0"/>
              <a:t>”  </a:t>
            </a:r>
            <a:r>
              <a:rPr lang="en-US" sz="2000" b="1" i="1" dirty="0"/>
              <a:t>(</a:t>
            </a:r>
            <a:r>
              <a:rPr lang="en-US" sz="2000" b="1" i="1" dirty="0" err="1" smtClean="0"/>
              <a:t>Regering</a:t>
            </a:r>
            <a:r>
              <a:rPr lang="id-ID" sz="2000" b="1" dirty="0"/>
              <a:t> </a:t>
            </a:r>
            <a:r>
              <a:rPr lang="en-US" sz="2000" b="1" i="1" dirty="0" err="1" smtClean="0"/>
              <a:t>Reglement</a:t>
            </a:r>
            <a:r>
              <a:rPr lang="en-US" sz="2000" b="1" i="1" dirty="0" smtClean="0"/>
              <a:t> </a:t>
            </a:r>
            <a:r>
              <a:rPr lang="en-US" sz="2000" b="1" i="1" dirty="0" err="1"/>
              <a:t>disingkat</a:t>
            </a:r>
            <a:r>
              <a:rPr lang="en-US" sz="2000" b="1" i="1" dirty="0"/>
              <a:t> RR) </a:t>
            </a:r>
            <a:r>
              <a:rPr lang="en-US" sz="2000" b="1" i="1" dirty="0" err="1" smtClean="0"/>
              <a:t>pasal</a:t>
            </a:r>
            <a:r>
              <a:rPr lang="en-US" sz="2000" b="1" i="1" dirty="0" smtClean="0"/>
              <a:t> </a:t>
            </a:r>
            <a:r>
              <a:rPr lang="en-US" sz="2000" b="1" i="1" dirty="0"/>
              <a:t>6 </a:t>
            </a:r>
            <a:r>
              <a:rPr lang="en-US" sz="2000" b="1" i="1" dirty="0" err="1"/>
              <a:t>sampai</a:t>
            </a:r>
            <a:r>
              <a:rPr lang="en-US" sz="2000" b="1" i="1" dirty="0"/>
              <a:t> 10 AB </a:t>
            </a:r>
            <a:r>
              <a:rPr lang="en-US" sz="2000" b="1" i="1" dirty="0" err="1"/>
              <a:t>diganti</a:t>
            </a:r>
            <a:r>
              <a:rPr lang="en-US" sz="2000" b="1" i="1" dirty="0"/>
              <a:t> </a:t>
            </a:r>
            <a:r>
              <a:rPr lang="en-US" sz="2000" b="1" i="1" dirty="0" err="1"/>
              <a:t>dengan</a:t>
            </a:r>
            <a:r>
              <a:rPr lang="en-US" sz="2000" b="1" i="1" dirty="0"/>
              <a:t> </a:t>
            </a:r>
            <a:r>
              <a:rPr lang="en-US" sz="2000" b="1" i="1" dirty="0" err="1"/>
              <a:t>pasal</a:t>
            </a:r>
            <a:r>
              <a:rPr lang="en-US" sz="2000" b="1" i="1" dirty="0"/>
              <a:t> </a:t>
            </a:r>
            <a:r>
              <a:rPr lang="en-US" sz="2000" b="1" i="1" dirty="0" smtClean="0"/>
              <a:t>109</a:t>
            </a:r>
            <a:r>
              <a:rPr lang="id-ID" sz="2000" b="1" dirty="0"/>
              <a:t> </a:t>
            </a:r>
            <a:r>
              <a:rPr lang="en-US" sz="2000" b="1" i="1" dirty="0" smtClean="0"/>
              <a:t>RR </a:t>
            </a:r>
            <a:r>
              <a:rPr lang="en-US" sz="2000" b="1" i="1" dirty="0"/>
              <a:t>), </a:t>
            </a:r>
            <a:r>
              <a:rPr lang="en-US" sz="2000" b="1" dirty="0" err="1" smtClean="0"/>
              <a:t>perbedaan</a:t>
            </a:r>
            <a:r>
              <a:rPr lang="en-US" sz="2000" b="1" dirty="0" smtClean="0"/>
              <a:t> </a:t>
            </a:r>
            <a:r>
              <a:rPr lang="en-US" sz="2000" b="1" dirty="0"/>
              <a:t>agama </a:t>
            </a:r>
            <a:r>
              <a:rPr lang="en-US" sz="2000" b="1" dirty="0" err="1"/>
              <a:t>tidak</a:t>
            </a:r>
            <a:r>
              <a:rPr lang="en-US" sz="2000" b="1" dirty="0"/>
              <a:t> </a:t>
            </a:r>
            <a:r>
              <a:rPr lang="en-US" sz="2000" b="1" dirty="0" err="1"/>
              <a:t>lagi</a:t>
            </a:r>
            <a:r>
              <a:rPr lang="en-US" sz="2000" b="1" dirty="0"/>
              <a:t> </a:t>
            </a:r>
            <a:r>
              <a:rPr lang="en-US" sz="2000" b="1" dirty="0" err="1" smtClean="0"/>
              <a:t>disyaratkan</a:t>
            </a:r>
            <a:r>
              <a:rPr lang="id-ID" sz="2000" b="1" dirty="0" smtClean="0"/>
              <a:t>. Golongan Dan Yangdipersaamakan</a:t>
            </a:r>
            <a:endParaRPr lang="id-ID" sz="2000" b="1" dirty="0"/>
          </a:p>
        </p:txBody>
      </p:sp>
      <p:sp>
        <p:nvSpPr>
          <p:cNvPr id="9" name="TextBox 8"/>
          <p:cNvSpPr txBox="1"/>
          <p:nvPr/>
        </p:nvSpPr>
        <p:spPr>
          <a:xfrm>
            <a:off x="165913" y="3962400"/>
            <a:ext cx="8888751" cy="132343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en-US" sz="2000" b="1" dirty="0" err="1"/>
              <a:t>Tahun</a:t>
            </a:r>
            <a:r>
              <a:rPr lang="en-US" sz="2000" b="1" dirty="0"/>
              <a:t> 1920 </a:t>
            </a:r>
            <a:r>
              <a:rPr lang="en-US" sz="2000" b="1" dirty="0" err="1"/>
              <a:t>diberlakukannya</a:t>
            </a:r>
            <a:r>
              <a:rPr lang="en-US" sz="2000" b="1" dirty="0"/>
              <a:t> </a:t>
            </a:r>
            <a:r>
              <a:rPr lang="en-US" sz="2000" b="1" i="1" dirty="0" err="1"/>
              <a:t>Indische</a:t>
            </a:r>
            <a:r>
              <a:rPr lang="en-US" sz="2000" b="1" i="1" dirty="0"/>
              <a:t> </a:t>
            </a:r>
            <a:r>
              <a:rPr lang="en-US" sz="2000" b="1" i="1" dirty="0" err="1"/>
              <a:t>Staatsregeling</a:t>
            </a:r>
            <a:r>
              <a:rPr lang="en-US" sz="2000" b="1" i="1" dirty="0"/>
              <a:t> </a:t>
            </a:r>
            <a:r>
              <a:rPr lang="en-US" sz="2000" b="1" i="1" dirty="0" err="1"/>
              <a:t>disingkat</a:t>
            </a:r>
            <a:r>
              <a:rPr lang="en-US" sz="2000" b="1" i="1" dirty="0"/>
              <a:t> IS </a:t>
            </a:r>
            <a:r>
              <a:rPr lang="en-US" sz="2000" b="1" dirty="0" err="1" smtClean="0"/>
              <a:t>pasal</a:t>
            </a:r>
            <a:r>
              <a:rPr lang="en-US" sz="2000" b="1" dirty="0" smtClean="0"/>
              <a:t> </a:t>
            </a:r>
            <a:r>
              <a:rPr lang="en-US" sz="2000" b="1" dirty="0"/>
              <a:t>109 RR </a:t>
            </a:r>
            <a:r>
              <a:rPr lang="en-US" sz="2000" b="1" dirty="0" err="1"/>
              <a:t>diganti</a:t>
            </a:r>
            <a:r>
              <a:rPr lang="en-US" sz="2000" b="1" dirty="0"/>
              <a:t> </a:t>
            </a:r>
            <a:r>
              <a:rPr lang="en-US" sz="2000" b="1" dirty="0" err="1"/>
              <a:t>dengan</a:t>
            </a:r>
            <a:r>
              <a:rPr lang="en-US" sz="2000" b="1" dirty="0"/>
              <a:t> </a:t>
            </a:r>
            <a:r>
              <a:rPr lang="en-US" sz="2000" b="1" dirty="0" err="1"/>
              <a:t>pasal</a:t>
            </a:r>
            <a:r>
              <a:rPr lang="en-US" sz="2000" b="1" dirty="0"/>
              <a:t> 163 IS yang </a:t>
            </a:r>
            <a:r>
              <a:rPr lang="en-US" sz="2000" b="1" dirty="0" err="1"/>
              <a:t>membagi</a:t>
            </a:r>
            <a:r>
              <a:rPr lang="en-US" sz="2000" b="1" dirty="0"/>
              <a:t> </a:t>
            </a:r>
            <a:r>
              <a:rPr lang="en-US" sz="2000" b="1" dirty="0" err="1"/>
              <a:t>golongan</a:t>
            </a:r>
            <a:r>
              <a:rPr lang="en-US" sz="2000" b="1" dirty="0"/>
              <a:t> </a:t>
            </a:r>
            <a:r>
              <a:rPr lang="en-US" sz="2000" b="1" dirty="0" err="1"/>
              <a:t>penduduk</a:t>
            </a:r>
            <a:r>
              <a:rPr lang="en-US" sz="2000" b="1" dirty="0"/>
              <a:t> Indonesia </a:t>
            </a:r>
            <a:r>
              <a:rPr lang="en-US" sz="2000" b="1" dirty="0" err="1"/>
              <a:t>menjadi</a:t>
            </a:r>
            <a:r>
              <a:rPr lang="en-US" sz="2000" b="1" dirty="0"/>
              <a:t> 3 (</a:t>
            </a:r>
            <a:r>
              <a:rPr lang="en-US" sz="2000" b="1" dirty="0" err="1"/>
              <a:t>tiga</a:t>
            </a:r>
            <a:r>
              <a:rPr lang="en-US" sz="2000" b="1" dirty="0"/>
              <a:t>), </a:t>
            </a:r>
            <a:r>
              <a:rPr lang="en-US" sz="2000" b="1" dirty="0" err="1"/>
              <a:t>yaitu</a:t>
            </a:r>
            <a:r>
              <a:rPr lang="en-US" sz="2000" b="1" dirty="0"/>
              <a:t>: </a:t>
            </a:r>
            <a:r>
              <a:rPr lang="en-US" sz="2000" b="1" dirty="0" err="1"/>
              <a:t>golongan</a:t>
            </a:r>
            <a:r>
              <a:rPr lang="en-US" sz="2000" b="1" dirty="0"/>
              <a:t> </a:t>
            </a:r>
            <a:r>
              <a:rPr lang="en-US" sz="2000" b="1" dirty="0" err="1"/>
              <a:t>Eropah</a:t>
            </a:r>
            <a:r>
              <a:rPr lang="en-US" sz="2000" b="1" dirty="0"/>
              <a:t>, </a:t>
            </a:r>
            <a:r>
              <a:rPr lang="en-US" sz="2000" b="1" dirty="0" err="1"/>
              <a:t>golongan</a:t>
            </a:r>
            <a:r>
              <a:rPr lang="en-US" sz="2000" b="1" dirty="0"/>
              <a:t> </a:t>
            </a:r>
            <a:r>
              <a:rPr lang="en-US" sz="2000" b="1" dirty="0" err="1"/>
              <a:t>Bumi</a:t>
            </a:r>
            <a:r>
              <a:rPr lang="en-US" sz="2000" b="1" dirty="0"/>
              <a:t> Putra </a:t>
            </a:r>
            <a:r>
              <a:rPr lang="en-US" sz="2000" b="1" dirty="0" err="1"/>
              <a:t>dan</a:t>
            </a:r>
            <a:r>
              <a:rPr lang="en-US" sz="2000" b="1" dirty="0"/>
              <a:t> </a:t>
            </a:r>
            <a:r>
              <a:rPr lang="en-US" sz="2000" b="1" dirty="0" err="1"/>
              <a:t>golongan</a:t>
            </a:r>
            <a:r>
              <a:rPr lang="en-US" sz="2000" b="1" dirty="0"/>
              <a:t> </a:t>
            </a:r>
            <a:r>
              <a:rPr lang="en-US" sz="2000" b="1" dirty="0" err="1"/>
              <a:t>Timur</a:t>
            </a:r>
            <a:r>
              <a:rPr lang="en-US" sz="2000" b="1" dirty="0"/>
              <a:t> </a:t>
            </a:r>
            <a:r>
              <a:rPr lang="en-US" sz="2000" b="1" dirty="0" err="1"/>
              <a:t>Asing</a:t>
            </a:r>
            <a:endParaRPr lang="id-ID" sz="2000" b="1" dirty="0"/>
          </a:p>
        </p:txBody>
      </p:sp>
      <p:sp>
        <p:nvSpPr>
          <p:cNvPr id="10" name="TextBox 9"/>
          <p:cNvSpPr txBox="1"/>
          <p:nvPr/>
        </p:nvSpPr>
        <p:spPr>
          <a:xfrm>
            <a:off x="200072" y="5638800"/>
            <a:ext cx="8888751" cy="101566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id-ID" sz="2000" dirty="0"/>
              <a:t>A</a:t>
            </a:r>
            <a:r>
              <a:rPr lang="en-US" sz="2000" dirty="0" smtClean="0"/>
              <a:t>.  </a:t>
            </a:r>
            <a:r>
              <a:rPr lang="en-US" sz="2000" b="1" i="1" dirty="0" err="1"/>
              <a:t>Reglement</a:t>
            </a:r>
            <a:r>
              <a:rPr lang="en-US" sz="2000" b="1" i="1" dirty="0"/>
              <a:t> op de </a:t>
            </a:r>
            <a:r>
              <a:rPr lang="en-US" sz="2000" b="1" i="1" dirty="0" err="1"/>
              <a:t>Rechterlijk</a:t>
            </a:r>
            <a:r>
              <a:rPr lang="en-US" sz="2000" b="1" i="1" dirty="0"/>
              <a:t> </a:t>
            </a:r>
            <a:r>
              <a:rPr lang="en-US" sz="2000" b="1" i="1" dirty="0" err="1"/>
              <a:t>Organisatie</a:t>
            </a:r>
            <a:r>
              <a:rPr lang="en-US" sz="2000" b="1" i="1" dirty="0"/>
              <a:t> (</a:t>
            </a:r>
            <a:r>
              <a:rPr lang="en-US" sz="2000" b="1" i="1" dirty="0" err="1"/>
              <a:t>reglemen</a:t>
            </a:r>
            <a:r>
              <a:rPr lang="en-US" sz="2000" b="1" i="1" dirty="0"/>
              <a:t> </a:t>
            </a:r>
            <a:r>
              <a:rPr lang="en-US" sz="2000" b="1" i="1" dirty="0" err="1"/>
              <a:t>Organisasi</a:t>
            </a:r>
            <a:r>
              <a:rPr lang="en-US" sz="2000" b="1" i="1" dirty="0"/>
              <a:t> </a:t>
            </a:r>
            <a:r>
              <a:rPr lang="en-US" sz="2000" b="1" i="1" dirty="0" err="1"/>
              <a:t>Kehakiman</a:t>
            </a:r>
            <a:r>
              <a:rPr lang="en-US" sz="2000" b="1" i="1" dirty="0"/>
              <a:t>) </a:t>
            </a:r>
            <a:r>
              <a:rPr lang="en-US" sz="2000" dirty="0"/>
              <a:t>stb.1848 no.57, yang </a:t>
            </a:r>
            <a:r>
              <a:rPr lang="en-US" sz="2000" dirty="0" err="1"/>
              <a:t>memuat</a:t>
            </a:r>
            <a:r>
              <a:rPr lang="en-US" sz="2000" dirty="0"/>
              <a:t> </a:t>
            </a:r>
            <a:r>
              <a:rPr lang="en-US" sz="2000" dirty="0" err="1"/>
              <a:t>ketetapan-ketetapan</a:t>
            </a:r>
            <a:r>
              <a:rPr lang="en-US" sz="2000" dirty="0"/>
              <a:t> </a:t>
            </a:r>
            <a:r>
              <a:rPr lang="en-US" sz="2000" dirty="0" err="1"/>
              <a:t>mengenai</a:t>
            </a:r>
            <a:r>
              <a:rPr lang="en-US" sz="2000" dirty="0"/>
              <a:t> </a:t>
            </a:r>
            <a:r>
              <a:rPr lang="en-US" sz="2000" dirty="0" err="1"/>
              <a:t>organisasi</a:t>
            </a:r>
            <a:r>
              <a:rPr lang="en-US" sz="2000" dirty="0"/>
              <a:t> </a:t>
            </a:r>
            <a:r>
              <a:rPr lang="en-US" sz="2000" dirty="0" err="1"/>
              <a:t>kehakiman</a:t>
            </a:r>
            <a:r>
              <a:rPr lang="en-US" sz="2000" dirty="0"/>
              <a:t>.</a:t>
            </a:r>
            <a:endParaRPr lang="id-ID" sz="2000" dirty="0"/>
          </a:p>
        </p:txBody>
      </p:sp>
      <p:cxnSp>
        <p:nvCxnSpPr>
          <p:cNvPr id="11" name="Elbow Connector 10"/>
          <p:cNvCxnSpPr/>
          <p:nvPr/>
        </p:nvCxnSpPr>
        <p:spPr>
          <a:xfrm>
            <a:off x="2982312" y="226381"/>
            <a:ext cx="1939157" cy="410575"/>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21" idx="2"/>
          </p:cNvCxnSpPr>
          <p:nvPr/>
        </p:nvCxnSpPr>
        <p:spPr>
          <a:xfrm>
            <a:off x="6896100" y="801001"/>
            <a:ext cx="0" cy="418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48457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95609" y="139455"/>
            <a:ext cx="5265085" cy="369332"/>
          </a:xfrm>
          <a:prstGeom prst="rect">
            <a:avLst/>
          </a:prstGeom>
          <a:solidFill>
            <a:srgbClr val="FFC00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spcBef>
                <a:spcPct val="20000"/>
              </a:spcBef>
            </a:pPr>
            <a:r>
              <a:rPr lang="id-ID" b="1" dirty="0" smtClean="0">
                <a:solidFill>
                  <a:srgbClr val="000000"/>
                </a:solidFill>
                <a:latin typeface="Tahoma"/>
                <a:ea typeface="Times New Roman"/>
              </a:rPr>
              <a:t>Lanjutan : </a:t>
            </a:r>
            <a:r>
              <a:rPr lang="en-GB" b="1" dirty="0" smtClean="0">
                <a:solidFill>
                  <a:srgbClr val="000000"/>
                </a:solidFill>
                <a:latin typeface="Tahoma"/>
                <a:ea typeface="Times New Roman"/>
              </a:rPr>
              <a:t>S</a:t>
            </a:r>
            <a:r>
              <a:rPr lang="id-ID" b="1" dirty="0" smtClean="0">
                <a:solidFill>
                  <a:srgbClr val="000000"/>
                </a:solidFill>
                <a:latin typeface="Tahoma"/>
                <a:ea typeface="Times New Roman"/>
              </a:rPr>
              <a:t>ejarah Hukum Acara Pidana</a:t>
            </a:r>
            <a:endParaRPr lang="en-US" b="1" i="1" dirty="0" smtClean="0">
              <a:solidFill>
                <a:srgbClr val="000000"/>
              </a:solidFill>
              <a:latin typeface="Arial" pitchFamily="34" charset="0"/>
              <a:ea typeface="Times New Roman"/>
              <a:cs typeface="Arial" pitchFamily="34" charset="0"/>
            </a:endParaRPr>
          </a:p>
        </p:txBody>
      </p:sp>
      <p:sp>
        <p:nvSpPr>
          <p:cNvPr id="8" name="TextBox 7"/>
          <p:cNvSpPr txBox="1"/>
          <p:nvPr/>
        </p:nvSpPr>
        <p:spPr>
          <a:xfrm>
            <a:off x="140428" y="1348659"/>
            <a:ext cx="8888751"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id-ID" sz="2000" dirty="0" smtClean="0"/>
              <a:t>B. </a:t>
            </a:r>
            <a:r>
              <a:rPr lang="en-US" sz="2400" b="1" i="1" dirty="0" err="1" smtClean="0"/>
              <a:t>Reglement</a:t>
            </a:r>
            <a:r>
              <a:rPr lang="en-US" sz="2400" b="1" i="1" dirty="0" smtClean="0"/>
              <a:t> </a:t>
            </a:r>
            <a:r>
              <a:rPr lang="en-US" sz="2400" b="1" i="1" dirty="0"/>
              <a:t>op de </a:t>
            </a:r>
            <a:r>
              <a:rPr lang="en-US" sz="2400" b="1" i="1" dirty="0" err="1"/>
              <a:t>Straf</a:t>
            </a:r>
            <a:r>
              <a:rPr lang="en-US" sz="2400" b="1" i="1" dirty="0"/>
              <a:t>    </a:t>
            </a:r>
            <a:r>
              <a:rPr lang="en-US" sz="2400" b="1" i="1" dirty="0" err="1"/>
              <a:t>voordering</a:t>
            </a:r>
            <a:r>
              <a:rPr lang="en-US" sz="2400" b="1" i="1" dirty="0"/>
              <a:t> (</a:t>
            </a:r>
            <a:r>
              <a:rPr lang="en-US" sz="2400" b="1" i="1" dirty="0" err="1"/>
              <a:t>reglemen</a:t>
            </a:r>
            <a:r>
              <a:rPr lang="en-US" sz="2400" b="1" i="1" dirty="0"/>
              <a:t> </a:t>
            </a:r>
            <a:r>
              <a:rPr lang="en-US" sz="2400" b="1" i="1" dirty="0" err="1"/>
              <a:t>hukum</a:t>
            </a:r>
            <a:r>
              <a:rPr lang="en-US" sz="2400" b="1" i="1" dirty="0"/>
              <a:t> </a:t>
            </a:r>
            <a:r>
              <a:rPr lang="en-US" sz="2400" b="1" i="1" dirty="0" err="1"/>
              <a:t>acara</a:t>
            </a:r>
            <a:r>
              <a:rPr lang="en-US" sz="2400" b="1" i="1" dirty="0"/>
              <a:t> </a:t>
            </a:r>
            <a:r>
              <a:rPr lang="en-US" sz="2400" b="1" i="1" dirty="0" err="1"/>
              <a:t>pidana</a:t>
            </a:r>
            <a:r>
              <a:rPr lang="en-US" sz="2400" b="1" i="1" dirty="0"/>
              <a:t>) </a:t>
            </a:r>
            <a:r>
              <a:rPr lang="en-US" sz="2400" dirty="0" err="1"/>
              <a:t>stb</a:t>
            </a:r>
            <a:r>
              <a:rPr lang="en-US" sz="2400" dirty="0"/>
              <a:t>. 1849 no.63, yang </a:t>
            </a:r>
            <a:r>
              <a:rPr lang="en-US" sz="2400" dirty="0" err="1"/>
              <a:t>memuat</a:t>
            </a:r>
            <a:r>
              <a:rPr lang="en-US" sz="2400" dirty="0"/>
              <a:t> </a:t>
            </a:r>
            <a:r>
              <a:rPr lang="en-US" sz="2400" dirty="0" err="1"/>
              <a:t>hukum</a:t>
            </a:r>
            <a:r>
              <a:rPr lang="en-US" sz="2400" dirty="0"/>
              <a:t> </a:t>
            </a:r>
            <a:r>
              <a:rPr lang="en-US" sz="2400" dirty="0" err="1"/>
              <a:t>acara</a:t>
            </a:r>
            <a:r>
              <a:rPr lang="en-US" sz="2400" dirty="0"/>
              <a:t> </a:t>
            </a:r>
            <a:r>
              <a:rPr lang="en-US" sz="2400" dirty="0" err="1"/>
              <a:t>pidana</a:t>
            </a:r>
            <a:r>
              <a:rPr lang="en-US" sz="2400" dirty="0"/>
              <a:t> </a:t>
            </a:r>
            <a:r>
              <a:rPr lang="en-US" sz="2400" dirty="0" err="1"/>
              <a:t>bagi</a:t>
            </a:r>
            <a:r>
              <a:rPr lang="en-US" sz="2400" dirty="0"/>
              <a:t> </a:t>
            </a:r>
            <a:r>
              <a:rPr lang="en-US" sz="2400" dirty="0" err="1"/>
              <a:t>golongan</a:t>
            </a:r>
            <a:r>
              <a:rPr lang="en-US" sz="2400" dirty="0"/>
              <a:t> </a:t>
            </a:r>
            <a:r>
              <a:rPr lang="en-US" sz="2400" dirty="0" err="1"/>
              <a:t>penduduk</a:t>
            </a:r>
            <a:r>
              <a:rPr lang="en-US" sz="2400" dirty="0"/>
              <a:t> </a:t>
            </a:r>
            <a:r>
              <a:rPr lang="en-US" sz="2400" dirty="0" err="1"/>
              <a:t>Eropah</a:t>
            </a:r>
            <a:r>
              <a:rPr lang="en-US" sz="2400" dirty="0"/>
              <a:t> </a:t>
            </a:r>
            <a:r>
              <a:rPr lang="en-US" sz="2400" dirty="0" err="1"/>
              <a:t>dan</a:t>
            </a:r>
            <a:r>
              <a:rPr lang="en-US" sz="2400" dirty="0"/>
              <a:t> yang </a:t>
            </a:r>
            <a:r>
              <a:rPr lang="en-US" sz="2400" dirty="0" err="1"/>
              <a:t>disamakan</a:t>
            </a:r>
            <a:r>
              <a:rPr lang="en-US" sz="2400" dirty="0"/>
              <a:t> </a:t>
            </a:r>
            <a:r>
              <a:rPr lang="en-US" sz="2400" dirty="0" err="1"/>
              <a:t>dengan</a:t>
            </a:r>
            <a:r>
              <a:rPr lang="en-US" sz="2400" dirty="0"/>
              <a:t> </a:t>
            </a:r>
            <a:r>
              <a:rPr lang="en-US" sz="2400" dirty="0" err="1"/>
              <a:t>mereka</a:t>
            </a:r>
            <a:endParaRPr lang="id-ID" sz="2400" dirty="0"/>
          </a:p>
        </p:txBody>
      </p:sp>
      <p:sp>
        <p:nvSpPr>
          <p:cNvPr id="9" name="TextBox 8"/>
          <p:cNvSpPr txBox="1"/>
          <p:nvPr/>
        </p:nvSpPr>
        <p:spPr>
          <a:xfrm>
            <a:off x="195609" y="2895600"/>
            <a:ext cx="8888751" cy="267765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id-ID" sz="2000" dirty="0" smtClean="0"/>
              <a:t>C. </a:t>
            </a:r>
            <a:r>
              <a:rPr lang="en-US" sz="2400" b="1" i="1" dirty="0" err="1" smtClean="0"/>
              <a:t>Inlandsch</a:t>
            </a:r>
            <a:r>
              <a:rPr lang="en-US" sz="2400" b="1" i="1" dirty="0" smtClean="0"/>
              <a:t> </a:t>
            </a:r>
            <a:r>
              <a:rPr lang="en-US" sz="2400" b="1" i="1" dirty="0" err="1"/>
              <a:t>Reglement</a:t>
            </a:r>
            <a:r>
              <a:rPr lang="en-US" sz="2400" b="1" i="1" dirty="0"/>
              <a:t> (</a:t>
            </a:r>
            <a:r>
              <a:rPr lang="en-US" sz="2400" b="1" i="1" dirty="0" err="1"/>
              <a:t>reglemen</a:t>
            </a:r>
            <a:r>
              <a:rPr lang="en-US" sz="2400" b="1" i="1" dirty="0"/>
              <a:t> </a:t>
            </a:r>
            <a:r>
              <a:rPr lang="en-US" sz="2400" b="1" i="1" dirty="0" err="1"/>
              <a:t>Bumiputa</a:t>
            </a:r>
            <a:r>
              <a:rPr lang="en-US" sz="2400" dirty="0"/>
              <a:t>) </a:t>
            </a:r>
            <a:r>
              <a:rPr lang="en-US" sz="2400" dirty="0" err="1" smtClean="0"/>
              <a:t>disingkat</a:t>
            </a:r>
            <a:r>
              <a:rPr lang="en-US" sz="2400" dirty="0" smtClean="0"/>
              <a:t> IR </a:t>
            </a:r>
            <a:r>
              <a:rPr lang="en-US" sz="2400" dirty="0" err="1"/>
              <a:t>stb</a:t>
            </a:r>
            <a:r>
              <a:rPr lang="en-US" sz="2400" dirty="0"/>
              <a:t>. 1848 </a:t>
            </a:r>
            <a:r>
              <a:rPr lang="id-ID" sz="2400" dirty="0" smtClean="0"/>
              <a:t>N</a:t>
            </a:r>
            <a:r>
              <a:rPr lang="en-US" sz="2400" dirty="0" smtClean="0"/>
              <a:t>o.16 </a:t>
            </a:r>
            <a:r>
              <a:rPr lang="en-US" sz="2400" dirty="0" err="1"/>
              <a:t>memuat</a:t>
            </a:r>
            <a:r>
              <a:rPr lang="en-US" sz="2400" dirty="0"/>
              <a:t> </a:t>
            </a:r>
            <a:r>
              <a:rPr lang="en-US" sz="2400" dirty="0" err="1"/>
              <a:t>hukum</a:t>
            </a:r>
            <a:r>
              <a:rPr lang="en-US" sz="2400" dirty="0"/>
              <a:t> </a:t>
            </a:r>
            <a:r>
              <a:rPr lang="en-US" sz="2400" dirty="0" err="1"/>
              <a:t>acara</a:t>
            </a:r>
            <a:r>
              <a:rPr lang="en-US" sz="2400" dirty="0"/>
              <a:t> </a:t>
            </a:r>
            <a:r>
              <a:rPr lang="en-US" sz="2400" dirty="0" err="1"/>
              <a:t>perdata</a:t>
            </a:r>
            <a:r>
              <a:rPr lang="en-US" sz="2400" dirty="0"/>
              <a:t> </a:t>
            </a:r>
            <a:r>
              <a:rPr lang="en-US" sz="2400" dirty="0" err="1"/>
              <a:t>dan</a:t>
            </a:r>
            <a:r>
              <a:rPr lang="en-US" sz="2400" dirty="0"/>
              <a:t> </a:t>
            </a:r>
            <a:r>
              <a:rPr lang="en-US" sz="2400" dirty="0" err="1"/>
              <a:t>hukum</a:t>
            </a:r>
            <a:r>
              <a:rPr lang="en-US" sz="2400" dirty="0"/>
              <a:t> </a:t>
            </a:r>
            <a:r>
              <a:rPr lang="en-US" sz="2400" dirty="0" err="1"/>
              <a:t>acara</a:t>
            </a:r>
            <a:r>
              <a:rPr lang="en-US" sz="2400" dirty="0"/>
              <a:t> </a:t>
            </a:r>
            <a:r>
              <a:rPr lang="en-US" sz="2400" dirty="0" err="1" smtClean="0"/>
              <a:t>pidana</a:t>
            </a:r>
            <a:r>
              <a:rPr lang="en-US" sz="2400" b="1" i="1" dirty="0" smtClean="0"/>
              <a:t> </a:t>
            </a:r>
            <a:r>
              <a:rPr lang="en-US" sz="2400" dirty="0" err="1"/>
              <a:t>bagi</a:t>
            </a:r>
            <a:r>
              <a:rPr lang="en-US" sz="2400" dirty="0"/>
              <a:t> </a:t>
            </a:r>
            <a:r>
              <a:rPr lang="en-US" sz="2400" dirty="0" err="1"/>
              <a:t>golongan</a:t>
            </a:r>
            <a:r>
              <a:rPr lang="en-US" sz="2400" dirty="0"/>
              <a:t> </a:t>
            </a:r>
            <a:r>
              <a:rPr lang="en-US" sz="2400" dirty="0" err="1"/>
              <a:t>penduduk</a:t>
            </a:r>
            <a:r>
              <a:rPr lang="en-US" sz="2400" dirty="0"/>
              <a:t> </a:t>
            </a:r>
            <a:r>
              <a:rPr lang="en-US" sz="2400" dirty="0" err="1"/>
              <a:t>Bumiputra</a:t>
            </a:r>
            <a:r>
              <a:rPr lang="en-US" sz="2400" dirty="0"/>
              <a:t> (Indonesia) </a:t>
            </a:r>
            <a:r>
              <a:rPr lang="en-US" sz="2400" dirty="0" err="1"/>
              <a:t>dan</a:t>
            </a:r>
            <a:r>
              <a:rPr lang="en-US" sz="2400" dirty="0"/>
              <a:t> </a:t>
            </a:r>
            <a:r>
              <a:rPr lang="en-US" sz="2400" dirty="0" err="1"/>
              <a:t>Timur</a:t>
            </a:r>
            <a:r>
              <a:rPr lang="en-US" sz="2400" dirty="0"/>
              <a:t> </a:t>
            </a:r>
            <a:r>
              <a:rPr lang="en-US" sz="2400" dirty="0" err="1"/>
              <a:t>Asing</a:t>
            </a:r>
            <a:r>
              <a:rPr lang="en-US" sz="2400" dirty="0"/>
              <a:t>, yang </a:t>
            </a:r>
            <a:r>
              <a:rPr lang="en-US" sz="2400" dirty="0" err="1"/>
              <a:t>hanya</a:t>
            </a:r>
            <a:r>
              <a:rPr lang="en-US" sz="2400" dirty="0"/>
              <a:t> </a:t>
            </a:r>
            <a:r>
              <a:rPr lang="en-US" sz="2400" dirty="0" err="1"/>
              <a:t>berlaku</a:t>
            </a:r>
            <a:r>
              <a:rPr lang="en-US" sz="2400" dirty="0"/>
              <a:t> </a:t>
            </a:r>
            <a:r>
              <a:rPr lang="en-US" sz="2400" dirty="0" err="1"/>
              <a:t>untuk</a:t>
            </a:r>
            <a:r>
              <a:rPr lang="en-US" sz="2400" dirty="0"/>
              <a:t> </a:t>
            </a:r>
            <a:r>
              <a:rPr lang="en-US" sz="2400" dirty="0" err="1"/>
              <a:t>daerah</a:t>
            </a:r>
            <a:r>
              <a:rPr lang="en-US" sz="2400" dirty="0"/>
              <a:t> </a:t>
            </a:r>
            <a:r>
              <a:rPr lang="en-US" sz="2400" dirty="0" err="1"/>
              <a:t>Jawa</a:t>
            </a:r>
            <a:r>
              <a:rPr lang="en-US" sz="2400" dirty="0"/>
              <a:t> </a:t>
            </a:r>
            <a:r>
              <a:rPr lang="en-US" sz="2400" dirty="0" err="1"/>
              <a:t>dan</a:t>
            </a:r>
            <a:r>
              <a:rPr lang="en-US" sz="2400" dirty="0"/>
              <a:t> Madura, </a:t>
            </a:r>
            <a:r>
              <a:rPr lang="en-US" sz="2400" dirty="0" err="1"/>
              <a:t>sedangkan</a:t>
            </a:r>
            <a:r>
              <a:rPr lang="en-US" sz="2400" dirty="0"/>
              <a:t> </a:t>
            </a:r>
            <a:r>
              <a:rPr lang="en-US" sz="2400" dirty="0" err="1"/>
              <a:t>untuk</a:t>
            </a:r>
            <a:r>
              <a:rPr lang="en-US" sz="2400" dirty="0"/>
              <a:t> </a:t>
            </a:r>
            <a:r>
              <a:rPr lang="en-US" sz="2400" dirty="0" err="1"/>
              <a:t>daerah</a:t>
            </a:r>
            <a:r>
              <a:rPr lang="en-US" sz="2400" dirty="0"/>
              <a:t> </a:t>
            </a:r>
            <a:r>
              <a:rPr lang="en-US" sz="2400" dirty="0" err="1"/>
              <a:t>luar</a:t>
            </a:r>
            <a:r>
              <a:rPr lang="en-US" sz="2400" dirty="0"/>
              <a:t> </a:t>
            </a:r>
            <a:r>
              <a:rPr lang="en-US" sz="2400" dirty="0" err="1"/>
              <a:t>Jawa</a:t>
            </a:r>
            <a:r>
              <a:rPr lang="en-US" sz="2400" dirty="0"/>
              <a:t> </a:t>
            </a:r>
            <a:r>
              <a:rPr lang="en-US" sz="2400" dirty="0" err="1"/>
              <a:t>dan</a:t>
            </a:r>
            <a:r>
              <a:rPr lang="en-US" sz="2400" dirty="0"/>
              <a:t> Madura </a:t>
            </a:r>
            <a:r>
              <a:rPr lang="en-US" sz="2400" dirty="0" err="1"/>
              <a:t>berlaku</a:t>
            </a:r>
            <a:r>
              <a:rPr lang="en-US" sz="2400" dirty="0"/>
              <a:t> “</a:t>
            </a:r>
            <a:r>
              <a:rPr lang="en-US" sz="2400" b="1" i="1" dirty="0" err="1"/>
              <a:t>Rechtsreglement</a:t>
            </a:r>
            <a:r>
              <a:rPr lang="en-US" sz="2400" b="1" i="1" dirty="0"/>
              <a:t> </a:t>
            </a:r>
            <a:r>
              <a:rPr lang="en-US" sz="2400" b="1" i="1" dirty="0" err="1"/>
              <a:t>voor</a:t>
            </a:r>
            <a:r>
              <a:rPr lang="en-US" sz="2400" b="1" i="1" dirty="0"/>
              <a:t> de </a:t>
            </a:r>
            <a:r>
              <a:rPr lang="en-US" sz="2400" b="1" i="1" dirty="0" err="1"/>
              <a:t>Buitengewesten</a:t>
            </a:r>
            <a:r>
              <a:rPr lang="en-US" sz="2400" b="1" dirty="0"/>
              <a:t>” yang </a:t>
            </a:r>
            <a:r>
              <a:rPr lang="en-US" sz="2400" b="1" dirty="0" err="1"/>
              <a:t>disingkat</a:t>
            </a:r>
            <a:r>
              <a:rPr lang="en-US" sz="2400" b="1" dirty="0"/>
              <a:t> R </a:t>
            </a:r>
            <a:r>
              <a:rPr lang="en-US" sz="2400" b="1" dirty="0" err="1"/>
              <a:t>Bg</a:t>
            </a:r>
            <a:r>
              <a:rPr lang="en-US" sz="2400" b="1" dirty="0"/>
              <a:t> stb.1927 no.227</a:t>
            </a:r>
            <a:endParaRPr lang="id-ID" sz="2400" dirty="0"/>
          </a:p>
        </p:txBody>
      </p:sp>
      <p:sp>
        <p:nvSpPr>
          <p:cNvPr id="10" name="TextBox 9"/>
          <p:cNvSpPr txBox="1"/>
          <p:nvPr/>
        </p:nvSpPr>
        <p:spPr>
          <a:xfrm>
            <a:off x="195609" y="5715000"/>
            <a:ext cx="8888751" cy="156966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dirty="0" smtClean="0"/>
              <a:t>Dan </a:t>
            </a:r>
            <a:r>
              <a:rPr lang="en-US" sz="2400" dirty="0" err="1"/>
              <a:t>kemudian</a:t>
            </a:r>
            <a:r>
              <a:rPr lang="en-US" sz="2400" dirty="0"/>
              <a:t> </a:t>
            </a:r>
            <a:r>
              <a:rPr lang="en-US" sz="2400" dirty="0" err="1"/>
              <a:t>dengan</a:t>
            </a:r>
            <a:r>
              <a:rPr lang="en-US" sz="2400" dirty="0"/>
              <a:t> </a:t>
            </a:r>
            <a:r>
              <a:rPr lang="en-US" sz="2400" dirty="0" err="1"/>
              <a:t>stb</a:t>
            </a:r>
            <a:r>
              <a:rPr lang="en-US" sz="2400" dirty="0"/>
              <a:t>. 1941 </a:t>
            </a:r>
            <a:r>
              <a:rPr lang="id-ID" sz="2400" dirty="0" smtClean="0"/>
              <a:t>N</a:t>
            </a:r>
            <a:r>
              <a:rPr lang="en-US" sz="2400" dirty="0" smtClean="0"/>
              <a:t>o.44 </a:t>
            </a:r>
            <a:r>
              <a:rPr lang="en-US" sz="2400" dirty="0"/>
              <a:t>IR </a:t>
            </a:r>
            <a:r>
              <a:rPr lang="en-US" sz="2400" dirty="0" err="1"/>
              <a:t>diperbaharui</a:t>
            </a:r>
            <a:r>
              <a:rPr lang="en-US" sz="2400" dirty="0"/>
              <a:t> (</a:t>
            </a:r>
            <a:r>
              <a:rPr lang="en-US" sz="2400" dirty="0" err="1"/>
              <a:t>herzien</a:t>
            </a:r>
            <a:r>
              <a:rPr lang="en-US" sz="2400" dirty="0"/>
              <a:t>), </a:t>
            </a:r>
            <a:r>
              <a:rPr lang="en-US" sz="2400" dirty="0" err="1"/>
              <a:t>sehingga</a:t>
            </a:r>
            <a:r>
              <a:rPr lang="en-US" sz="2400" dirty="0"/>
              <a:t> </a:t>
            </a:r>
            <a:r>
              <a:rPr lang="en-US" sz="2400" dirty="0" err="1"/>
              <a:t>menjadi</a:t>
            </a:r>
            <a:r>
              <a:rPr lang="en-US" sz="2400" dirty="0"/>
              <a:t> </a:t>
            </a:r>
            <a:r>
              <a:rPr lang="en-US" sz="2400" b="1" i="1" dirty="0"/>
              <a:t>“</a:t>
            </a:r>
            <a:r>
              <a:rPr lang="en-US" sz="2400" b="1" i="1" dirty="0" err="1"/>
              <a:t>Herzien</a:t>
            </a:r>
            <a:r>
              <a:rPr lang="en-US" sz="2400" b="1" i="1" dirty="0"/>
              <a:t> </a:t>
            </a:r>
            <a:r>
              <a:rPr lang="en-US" sz="2400" b="1" i="1" dirty="0" err="1"/>
              <a:t>Inlandsch</a:t>
            </a:r>
            <a:r>
              <a:rPr lang="en-US" sz="2400" b="1" i="1" dirty="0"/>
              <a:t> </a:t>
            </a:r>
            <a:r>
              <a:rPr lang="en-US" sz="2400" b="1" i="1" dirty="0" err="1"/>
              <a:t>Reglement</a:t>
            </a:r>
            <a:r>
              <a:rPr lang="en-US" sz="2400" b="1" i="1" dirty="0"/>
              <a:t>” </a:t>
            </a:r>
            <a:r>
              <a:rPr lang="en-US" sz="2400" b="1" i="1" dirty="0" err="1"/>
              <a:t>atau</a:t>
            </a:r>
            <a:r>
              <a:rPr lang="en-US" sz="2400" b="1" i="1" dirty="0"/>
              <a:t> </a:t>
            </a:r>
            <a:r>
              <a:rPr lang="en-US" sz="2400" b="1" i="1" dirty="0" err="1"/>
              <a:t>disingkat</a:t>
            </a:r>
            <a:r>
              <a:rPr lang="en-US" sz="2400" b="1" i="1" dirty="0"/>
              <a:t> HIR.( </a:t>
            </a:r>
            <a:r>
              <a:rPr lang="en-US" sz="2400" b="1" i="1" dirty="0" err="1"/>
              <a:t>Ansorie</a:t>
            </a:r>
            <a:r>
              <a:rPr lang="en-US" sz="2400" b="1" i="1" dirty="0"/>
              <a:t> </a:t>
            </a:r>
            <a:r>
              <a:rPr lang="en-US" sz="2400" b="1" i="1" dirty="0" err="1"/>
              <a:t>Sabuan</a:t>
            </a:r>
            <a:r>
              <a:rPr lang="en-US" sz="2400" b="1" i="1" dirty="0"/>
              <a:t> SH.  </a:t>
            </a:r>
            <a:r>
              <a:rPr lang="en-US" sz="2400" b="1" i="1" dirty="0" err="1"/>
              <a:t>Dkk</a:t>
            </a:r>
            <a:r>
              <a:rPr lang="en-US" sz="2400" b="1" i="1" dirty="0"/>
              <a:t>, </a:t>
            </a:r>
            <a:r>
              <a:rPr lang="en-US" sz="2400" b="1" i="1" dirty="0" err="1"/>
              <a:t>Hukum</a:t>
            </a:r>
            <a:r>
              <a:rPr lang="en-US" sz="2400" b="1" i="1" dirty="0"/>
              <a:t>  </a:t>
            </a:r>
            <a:r>
              <a:rPr lang="en-US" sz="2400" b="1" i="1" dirty="0" err="1"/>
              <a:t>Acara</a:t>
            </a:r>
            <a:r>
              <a:rPr lang="en-US" sz="2400" b="1" i="1" dirty="0"/>
              <a:t>  </a:t>
            </a:r>
            <a:r>
              <a:rPr lang="en-US" sz="2400" b="1" i="1" dirty="0" err="1"/>
              <a:t>Pidana</a:t>
            </a:r>
            <a:r>
              <a:rPr lang="en-US" sz="2400" b="1" i="1" dirty="0"/>
              <a:t>,  Pen.  </a:t>
            </a:r>
            <a:r>
              <a:rPr lang="en-US" sz="2400" b="1" i="1" dirty="0" err="1"/>
              <a:t>Angkasa</a:t>
            </a:r>
            <a:r>
              <a:rPr lang="en-US" sz="2400" b="1" i="1" dirty="0"/>
              <a:t> </a:t>
            </a:r>
            <a:r>
              <a:rPr lang="en-US" sz="2400" b="1" i="1" dirty="0" err="1"/>
              <a:t>Bandung,hal</a:t>
            </a:r>
            <a:r>
              <a:rPr lang="en-US" sz="2400" b="1" i="1" dirty="0"/>
              <a:t> 25 </a:t>
            </a:r>
            <a:r>
              <a:rPr lang="en-US" sz="2400" b="1" i="1" dirty="0" err="1"/>
              <a:t>dst</a:t>
            </a:r>
            <a:r>
              <a:rPr lang="en-US" sz="2400" b="1" i="1" dirty="0"/>
              <a:t>. ).</a:t>
            </a:r>
            <a:endParaRPr lang="id-ID" sz="2400" dirty="0"/>
          </a:p>
        </p:txBody>
      </p:sp>
      <p:sp>
        <p:nvSpPr>
          <p:cNvPr id="11" name="TextBox 10"/>
          <p:cNvSpPr txBox="1"/>
          <p:nvPr/>
        </p:nvSpPr>
        <p:spPr>
          <a:xfrm>
            <a:off x="4916214" y="671927"/>
            <a:ext cx="3886200"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b="1" i="1" dirty="0" err="1" smtClean="0"/>
              <a:t>Masa</a:t>
            </a:r>
            <a:r>
              <a:rPr lang="en-US" b="1" i="1" dirty="0" smtClean="0"/>
              <a:t> </a:t>
            </a:r>
            <a:r>
              <a:rPr lang="en-US" b="1" i="1" dirty="0" err="1"/>
              <a:t>Pemerintahan</a:t>
            </a:r>
            <a:r>
              <a:rPr lang="en-US" b="1" i="1" dirty="0"/>
              <a:t> </a:t>
            </a:r>
            <a:r>
              <a:rPr lang="en-US" b="1" i="1" dirty="0" err="1"/>
              <a:t>Hindia</a:t>
            </a:r>
            <a:r>
              <a:rPr lang="en-US" b="1" i="1" dirty="0"/>
              <a:t> </a:t>
            </a:r>
            <a:r>
              <a:rPr lang="en-US" b="1" i="1" dirty="0" err="1"/>
              <a:t>Belanda</a:t>
            </a:r>
            <a:endParaRPr lang="id-ID" dirty="0"/>
          </a:p>
        </p:txBody>
      </p:sp>
      <p:cxnSp>
        <p:nvCxnSpPr>
          <p:cNvPr id="3" name="Straight Arrow Connector 2"/>
          <p:cNvCxnSpPr>
            <a:stCxn id="8" idx="2"/>
          </p:cNvCxnSpPr>
          <p:nvPr/>
        </p:nvCxnSpPr>
        <p:spPr>
          <a:xfrm>
            <a:off x="4584804" y="2548988"/>
            <a:ext cx="0" cy="3466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a:stCxn id="9" idx="2"/>
          </p:cNvCxnSpPr>
          <p:nvPr/>
        </p:nvCxnSpPr>
        <p:spPr>
          <a:xfrm flipV="1">
            <a:off x="4639985" y="5486400"/>
            <a:ext cx="0" cy="868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11" idx="2"/>
          </p:cNvCxnSpPr>
          <p:nvPr/>
        </p:nvCxnSpPr>
        <p:spPr>
          <a:xfrm>
            <a:off x="6859314" y="1041259"/>
            <a:ext cx="0" cy="30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Elbow Connector 14"/>
          <p:cNvCxnSpPr>
            <a:endCxn id="11" idx="1"/>
          </p:cNvCxnSpPr>
          <p:nvPr/>
        </p:nvCxnSpPr>
        <p:spPr>
          <a:xfrm>
            <a:off x="2590800" y="508787"/>
            <a:ext cx="2325414" cy="347806"/>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78529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796290"/>
            <a:ext cx="3429000" cy="70788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000" b="1" i="1" dirty="0" err="1">
                <a:latin typeface="Arial" pitchFamily="34" charset="0"/>
                <a:cs typeface="Arial" pitchFamily="34" charset="0"/>
              </a:rPr>
              <a:t>Masa</a:t>
            </a:r>
            <a:r>
              <a:rPr lang="en-US" sz="2000" b="1" i="1" dirty="0">
                <a:latin typeface="Arial" pitchFamily="34" charset="0"/>
                <a:cs typeface="Arial" pitchFamily="34" charset="0"/>
              </a:rPr>
              <a:t> </a:t>
            </a:r>
            <a:r>
              <a:rPr lang="en-US" sz="2000" b="1" i="1" dirty="0" err="1">
                <a:latin typeface="Arial" pitchFamily="34" charset="0"/>
                <a:cs typeface="Arial" pitchFamily="34" charset="0"/>
              </a:rPr>
              <a:t>Pemerintahan</a:t>
            </a:r>
            <a:r>
              <a:rPr lang="en-US" sz="2000" b="1" i="1" dirty="0">
                <a:latin typeface="Arial" pitchFamily="34" charset="0"/>
                <a:cs typeface="Arial" pitchFamily="34" charset="0"/>
              </a:rPr>
              <a:t> </a:t>
            </a:r>
            <a:r>
              <a:rPr lang="en-US" sz="2000" b="1" i="1" dirty="0" err="1">
                <a:latin typeface="Arial" pitchFamily="34" charset="0"/>
                <a:cs typeface="Arial" pitchFamily="34" charset="0"/>
              </a:rPr>
              <a:t>Penduduk</a:t>
            </a:r>
            <a:r>
              <a:rPr lang="en-US" sz="2000" b="1" i="1" dirty="0">
                <a:latin typeface="Arial" pitchFamily="34" charset="0"/>
                <a:cs typeface="Arial" pitchFamily="34" charset="0"/>
              </a:rPr>
              <a:t> </a:t>
            </a:r>
            <a:r>
              <a:rPr lang="en-US" sz="2000" b="1" i="1" dirty="0" err="1">
                <a:latin typeface="Arial" pitchFamily="34" charset="0"/>
                <a:cs typeface="Arial" pitchFamily="34" charset="0"/>
              </a:rPr>
              <a:t>Jepang</a:t>
            </a:r>
            <a:endParaRPr lang="id-ID" sz="2000" dirty="0">
              <a:latin typeface="Arial" pitchFamily="34" charset="0"/>
              <a:cs typeface="Arial" pitchFamily="34" charset="0"/>
            </a:endParaRPr>
          </a:p>
        </p:txBody>
      </p:sp>
      <p:sp>
        <p:nvSpPr>
          <p:cNvPr id="16" name="TextBox 15"/>
          <p:cNvSpPr txBox="1"/>
          <p:nvPr/>
        </p:nvSpPr>
        <p:spPr>
          <a:xfrm>
            <a:off x="2358112" y="3303"/>
            <a:ext cx="5947688" cy="461665"/>
          </a:xfrm>
          <a:prstGeom prst="rect">
            <a:avLst/>
          </a:prstGeom>
          <a:solidFill>
            <a:srgbClr val="FFC00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spcBef>
                <a:spcPct val="20000"/>
              </a:spcBef>
            </a:pPr>
            <a:r>
              <a:rPr lang="en-GB" sz="2400" b="1" dirty="0" smtClean="0">
                <a:solidFill>
                  <a:srgbClr val="000000"/>
                </a:solidFill>
                <a:latin typeface="Arial" pitchFamily="34" charset="0"/>
                <a:ea typeface="Times New Roman"/>
                <a:cs typeface="Arial" pitchFamily="34" charset="0"/>
              </a:rPr>
              <a:t>S</a:t>
            </a:r>
            <a:r>
              <a:rPr lang="id-ID" sz="2400" b="1" dirty="0" smtClean="0">
                <a:solidFill>
                  <a:srgbClr val="000000"/>
                </a:solidFill>
                <a:latin typeface="Arial" pitchFamily="34" charset="0"/>
                <a:ea typeface="Times New Roman"/>
                <a:cs typeface="Arial" pitchFamily="34" charset="0"/>
              </a:rPr>
              <a:t>EJARAH HUKUM ACARA PIDANA</a:t>
            </a:r>
            <a:endParaRPr lang="en-US" sz="2400" b="1" i="1" dirty="0" smtClean="0">
              <a:solidFill>
                <a:srgbClr val="000000"/>
              </a:solidFill>
              <a:latin typeface="Arial" pitchFamily="34" charset="0"/>
              <a:ea typeface="Times New Roman"/>
              <a:cs typeface="Arial" pitchFamily="34" charset="0"/>
            </a:endParaRPr>
          </a:p>
        </p:txBody>
      </p:sp>
      <p:sp>
        <p:nvSpPr>
          <p:cNvPr id="18" name="TextBox 17"/>
          <p:cNvSpPr txBox="1"/>
          <p:nvPr/>
        </p:nvSpPr>
        <p:spPr>
          <a:xfrm>
            <a:off x="6213497" y="1521023"/>
            <a:ext cx="2819400" cy="483209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2800" dirty="0" err="1" smtClean="0"/>
              <a:t>Hukum</a:t>
            </a:r>
            <a:r>
              <a:rPr lang="en-US" sz="2800" dirty="0" smtClean="0"/>
              <a:t> </a:t>
            </a:r>
            <a:r>
              <a:rPr lang="en-US" sz="2800" dirty="0" err="1"/>
              <a:t>acara</a:t>
            </a:r>
            <a:r>
              <a:rPr lang="en-US" sz="2800" dirty="0"/>
              <a:t> </a:t>
            </a:r>
            <a:r>
              <a:rPr lang="en-US" sz="2800" dirty="0" err="1"/>
              <a:t>pidana</a:t>
            </a:r>
            <a:r>
              <a:rPr lang="en-US" sz="2800" dirty="0"/>
              <a:t> yang </a:t>
            </a:r>
            <a:r>
              <a:rPr lang="en-US" sz="2800" dirty="0" err="1"/>
              <a:t>berlaku</a:t>
            </a:r>
            <a:r>
              <a:rPr lang="en-US" sz="2800" dirty="0"/>
              <a:t> </a:t>
            </a:r>
            <a:r>
              <a:rPr lang="en-US" sz="2800" dirty="0" err="1"/>
              <a:t>untuk</a:t>
            </a:r>
            <a:r>
              <a:rPr lang="en-US" sz="2800" dirty="0"/>
              <a:t> </a:t>
            </a:r>
            <a:r>
              <a:rPr lang="en-US" sz="2800" dirty="0" err="1"/>
              <a:t>pengadilan</a:t>
            </a:r>
            <a:r>
              <a:rPr lang="en-US" sz="2800" dirty="0"/>
              <a:t> </a:t>
            </a:r>
            <a:r>
              <a:rPr lang="en-US" sz="2800" dirty="0" err="1"/>
              <a:t>tersebut</a:t>
            </a:r>
            <a:r>
              <a:rPr lang="en-US" sz="2800" dirty="0"/>
              <a:t> di </a:t>
            </a:r>
            <a:r>
              <a:rPr lang="en-US" sz="2800" dirty="0" err="1"/>
              <a:t>atas</a:t>
            </a:r>
            <a:r>
              <a:rPr lang="en-US" sz="2800" dirty="0"/>
              <a:t> </a:t>
            </a:r>
            <a:r>
              <a:rPr lang="en-US" sz="2800" dirty="0" err="1"/>
              <a:t>adalah</a:t>
            </a:r>
            <a:r>
              <a:rPr lang="en-US" sz="2800" dirty="0"/>
              <a:t> HIR </a:t>
            </a:r>
            <a:r>
              <a:rPr lang="en-US" sz="2800" dirty="0" err="1"/>
              <a:t>dan</a:t>
            </a:r>
            <a:endParaRPr lang="id-ID" sz="2800" dirty="0"/>
          </a:p>
          <a:p>
            <a:pPr algn="just"/>
            <a:r>
              <a:rPr lang="en-US" sz="2800" dirty="0"/>
              <a:t> </a:t>
            </a:r>
            <a:r>
              <a:rPr lang="en-US" sz="2800" dirty="0" err="1" smtClean="0"/>
              <a:t>RBg</a:t>
            </a:r>
            <a:r>
              <a:rPr lang="en-US" sz="2800" dirty="0" smtClean="0"/>
              <a:t> </a:t>
            </a:r>
            <a:r>
              <a:rPr lang="en-US" sz="2800" dirty="0" err="1"/>
              <a:t>serta</a:t>
            </a:r>
            <a:r>
              <a:rPr lang="en-US" sz="2800" dirty="0"/>
              <a:t> </a:t>
            </a:r>
            <a:r>
              <a:rPr lang="en-US" sz="2800" b="1" i="1" dirty="0" err="1"/>
              <a:t>Landgerechts</a:t>
            </a:r>
            <a:r>
              <a:rPr lang="en-US" sz="2800" b="1" i="1" dirty="0"/>
              <a:t>  </a:t>
            </a:r>
            <a:r>
              <a:rPr lang="en-US" sz="2800" b="1" i="1" dirty="0" err="1"/>
              <a:t>Reglement</a:t>
            </a:r>
            <a:r>
              <a:rPr lang="en-US" sz="2800" b="1" i="1" dirty="0"/>
              <a:t> </a:t>
            </a:r>
            <a:r>
              <a:rPr lang="en-US" sz="2800" dirty="0" err="1"/>
              <a:t>untuk</a:t>
            </a:r>
            <a:r>
              <a:rPr lang="en-US" sz="2800" dirty="0"/>
              <a:t> </a:t>
            </a:r>
            <a:r>
              <a:rPr lang="en-US" sz="2800" dirty="0" err="1"/>
              <a:t>perkara</a:t>
            </a:r>
            <a:r>
              <a:rPr lang="en-US" sz="2800" dirty="0"/>
              <a:t> </a:t>
            </a:r>
            <a:r>
              <a:rPr lang="en-US" sz="2800" dirty="0" err="1"/>
              <a:t>pidana</a:t>
            </a:r>
            <a:r>
              <a:rPr lang="en-US" sz="2800" dirty="0"/>
              <a:t> </a:t>
            </a:r>
            <a:r>
              <a:rPr lang="en-US" sz="2800" dirty="0" err="1"/>
              <a:t>kecil</a:t>
            </a:r>
            <a:r>
              <a:rPr lang="en-US" sz="2800" dirty="0"/>
              <a:t>/</a:t>
            </a:r>
            <a:r>
              <a:rPr lang="en-US" sz="2800" dirty="0" err="1"/>
              <a:t>ringan</a:t>
            </a:r>
            <a:r>
              <a:rPr lang="en-US" sz="2800" dirty="0"/>
              <a:t>.</a:t>
            </a:r>
            <a:endParaRPr lang="id-ID" sz="2800" dirty="0"/>
          </a:p>
        </p:txBody>
      </p:sp>
      <p:sp>
        <p:nvSpPr>
          <p:cNvPr id="48" name="TextBox 47"/>
          <p:cNvSpPr txBox="1"/>
          <p:nvPr/>
        </p:nvSpPr>
        <p:spPr>
          <a:xfrm>
            <a:off x="31530" y="1828800"/>
            <a:ext cx="5607269" cy="452431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2400" dirty="0" err="1">
                <a:latin typeface="Arial" pitchFamily="34" charset="0"/>
                <a:cs typeface="Arial" pitchFamily="34" charset="0"/>
              </a:rPr>
              <a:t>Pada</a:t>
            </a:r>
            <a:r>
              <a:rPr lang="en-US" sz="2400" dirty="0">
                <a:latin typeface="Arial" pitchFamily="34" charset="0"/>
                <a:cs typeface="Arial" pitchFamily="34" charset="0"/>
              </a:rPr>
              <a:t> </a:t>
            </a:r>
            <a:r>
              <a:rPr lang="en-US" sz="2400" dirty="0" err="1">
                <a:latin typeface="Arial" pitchFamily="34" charset="0"/>
                <a:cs typeface="Arial" pitchFamily="34" charset="0"/>
              </a:rPr>
              <a:t>zaman</a:t>
            </a:r>
            <a:r>
              <a:rPr lang="en-US" sz="2400" dirty="0">
                <a:latin typeface="Arial" pitchFamily="34" charset="0"/>
                <a:cs typeface="Arial" pitchFamily="34" charset="0"/>
              </a:rPr>
              <a:t> </a:t>
            </a:r>
            <a:r>
              <a:rPr lang="en-US" sz="2400" dirty="0" err="1">
                <a:latin typeface="Arial" pitchFamily="34" charset="0"/>
                <a:cs typeface="Arial" pitchFamily="34" charset="0"/>
              </a:rPr>
              <a:t>pemerintahan</a:t>
            </a:r>
            <a:r>
              <a:rPr lang="en-US" sz="2400" dirty="0">
                <a:latin typeface="Arial" pitchFamily="34" charset="0"/>
                <a:cs typeface="Arial" pitchFamily="34" charset="0"/>
              </a:rPr>
              <a:t> </a:t>
            </a:r>
            <a:r>
              <a:rPr lang="en-US" sz="2400" dirty="0" err="1">
                <a:latin typeface="Arial" pitchFamily="34" charset="0"/>
                <a:cs typeface="Arial" pitchFamily="34" charset="0"/>
              </a:rPr>
              <a:t>penduduk</a:t>
            </a:r>
            <a:r>
              <a:rPr lang="en-US" sz="2400" dirty="0">
                <a:latin typeface="Arial" pitchFamily="34" charset="0"/>
                <a:cs typeface="Arial" pitchFamily="34" charset="0"/>
              </a:rPr>
              <a:t> </a:t>
            </a:r>
            <a:r>
              <a:rPr lang="en-US" sz="2400" dirty="0" err="1">
                <a:latin typeface="Arial" pitchFamily="34" charset="0"/>
                <a:cs typeface="Arial" pitchFamily="34" charset="0"/>
              </a:rPr>
              <a:t>Jepang</a:t>
            </a:r>
            <a:r>
              <a:rPr lang="en-US" sz="2400" dirty="0">
                <a:latin typeface="Arial" pitchFamily="34" charset="0"/>
                <a:cs typeface="Arial" pitchFamily="34" charset="0"/>
              </a:rPr>
              <a:t> di Indonesia </a:t>
            </a:r>
            <a:r>
              <a:rPr lang="en-US" sz="2400" dirty="0" err="1">
                <a:latin typeface="Arial" pitchFamily="34" charset="0"/>
                <a:cs typeface="Arial" pitchFamily="34" charset="0"/>
              </a:rPr>
              <a:t>berasarkan</a:t>
            </a:r>
            <a:r>
              <a:rPr lang="en-US" sz="2400" dirty="0">
                <a:latin typeface="Arial" pitchFamily="34" charset="0"/>
                <a:cs typeface="Arial" pitchFamily="34" charset="0"/>
              </a:rPr>
              <a:t> </a:t>
            </a:r>
            <a:r>
              <a:rPr lang="en-US" sz="2400" dirty="0" err="1">
                <a:latin typeface="Arial" pitchFamily="34" charset="0"/>
                <a:cs typeface="Arial" pitchFamily="34" charset="0"/>
              </a:rPr>
              <a:t>undang-undang</a:t>
            </a:r>
            <a:r>
              <a:rPr lang="en-US" sz="2400" dirty="0">
                <a:latin typeface="Arial" pitchFamily="34" charset="0"/>
                <a:cs typeface="Arial" pitchFamily="34" charset="0"/>
              </a:rPr>
              <a:t> (Osamu </a:t>
            </a:r>
            <a:r>
              <a:rPr lang="en-US" sz="2400" dirty="0" err="1">
                <a:latin typeface="Arial" pitchFamily="34" charset="0"/>
                <a:cs typeface="Arial" pitchFamily="34" charset="0"/>
              </a:rPr>
              <a:t>Serei</a:t>
            </a:r>
            <a:r>
              <a:rPr lang="en-US" sz="2400" dirty="0">
                <a:latin typeface="Arial" pitchFamily="34" charset="0"/>
                <a:cs typeface="Arial" pitchFamily="34" charset="0"/>
              </a:rPr>
              <a:t>) no.1 </a:t>
            </a:r>
            <a:r>
              <a:rPr lang="en-US" sz="2400" dirty="0" err="1">
                <a:latin typeface="Arial" pitchFamily="34" charset="0"/>
                <a:cs typeface="Arial" pitchFamily="34" charset="0"/>
              </a:rPr>
              <a:t>tahun</a:t>
            </a:r>
            <a:r>
              <a:rPr lang="en-US" sz="2400" dirty="0">
                <a:latin typeface="Arial" pitchFamily="34" charset="0"/>
                <a:cs typeface="Arial" pitchFamily="34" charset="0"/>
              </a:rPr>
              <a:t> 1942, yang </a:t>
            </a:r>
            <a:r>
              <a:rPr lang="en-US" sz="2400" dirty="0" err="1">
                <a:latin typeface="Arial" pitchFamily="34" charset="0"/>
                <a:cs typeface="Arial" pitchFamily="34" charset="0"/>
              </a:rPr>
              <a:t>dalam</a:t>
            </a:r>
            <a:r>
              <a:rPr lang="en-US" sz="2400" dirty="0">
                <a:latin typeface="Arial" pitchFamily="34" charset="0"/>
                <a:cs typeface="Arial" pitchFamily="34" charset="0"/>
              </a:rPr>
              <a:t> </a:t>
            </a:r>
            <a:r>
              <a:rPr lang="en-US" sz="2400" dirty="0" err="1">
                <a:latin typeface="Arial" pitchFamily="34" charset="0"/>
                <a:cs typeface="Arial" pitchFamily="34" charset="0"/>
              </a:rPr>
              <a:t>aturan</a:t>
            </a:r>
            <a:r>
              <a:rPr lang="en-US" sz="2400" dirty="0">
                <a:latin typeface="Arial" pitchFamily="34" charset="0"/>
                <a:cs typeface="Arial" pitchFamily="34" charset="0"/>
              </a:rPr>
              <a:t> </a:t>
            </a:r>
            <a:r>
              <a:rPr lang="en-US" sz="2400" dirty="0" err="1">
                <a:latin typeface="Arial" pitchFamily="34" charset="0"/>
                <a:cs typeface="Arial" pitchFamily="34" charset="0"/>
              </a:rPr>
              <a:t>peralihan</a:t>
            </a:r>
            <a:r>
              <a:rPr lang="en-US" sz="2400" dirty="0">
                <a:latin typeface="Arial" pitchFamily="34" charset="0"/>
                <a:cs typeface="Arial" pitchFamily="34" charset="0"/>
              </a:rPr>
              <a:t> </a:t>
            </a:r>
            <a:r>
              <a:rPr lang="en-US" sz="2400" dirty="0" err="1">
                <a:latin typeface="Arial" pitchFamily="34" charset="0"/>
                <a:cs typeface="Arial" pitchFamily="34" charset="0"/>
              </a:rPr>
              <a:t>untuk</a:t>
            </a:r>
            <a:r>
              <a:rPr lang="en-US" sz="2400" dirty="0">
                <a:latin typeface="Arial" pitchFamily="34" charset="0"/>
                <a:cs typeface="Arial" pitchFamily="34" charset="0"/>
              </a:rPr>
              <a:t> </a:t>
            </a:r>
            <a:r>
              <a:rPr lang="en-US" sz="2400" dirty="0" err="1">
                <a:latin typeface="Arial" pitchFamily="34" charset="0"/>
                <a:cs typeface="Arial" pitchFamily="34" charset="0"/>
              </a:rPr>
              <a:t>daerah</a:t>
            </a:r>
            <a:r>
              <a:rPr lang="en-US" sz="2400" dirty="0">
                <a:latin typeface="Arial" pitchFamily="34" charset="0"/>
                <a:cs typeface="Arial" pitchFamily="34" charset="0"/>
              </a:rPr>
              <a:t> </a:t>
            </a:r>
            <a:r>
              <a:rPr lang="en-US" sz="2400" dirty="0" err="1">
                <a:latin typeface="Arial" pitchFamily="34" charset="0"/>
                <a:cs typeface="Arial" pitchFamily="34" charset="0"/>
              </a:rPr>
              <a:t>Jawa</a:t>
            </a:r>
            <a:r>
              <a:rPr lang="en-US" sz="2400" dirty="0">
                <a:latin typeface="Arial" pitchFamily="34" charset="0"/>
                <a:cs typeface="Arial" pitchFamily="34" charset="0"/>
              </a:rPr>
              <a:t> </a:t>
            </a:r>
            <a:r>
              <a:rPr lang="en-US" sz="2400" dirty="0" err="1">
                <a:latin typeface="Arial" pitchFamily="34" charset="0"/>
                <a:cs typeface="Arial" pitchFamily="34" charset="0"/>
              </a:rPr>
              <a:t>dan</a:t>
            </a:r>
            <a:r>
              <a:rPr lang="en-US" sz="2400" dirty="0">
                <a:latin typeface="Arial" pitchFamily="34" charset="0"/>
                <a:cs typeface="Arial" pitchFamily="34" charset="0"/>
              </a:rPr>
              <a:t> Madura </a:t>
            </a:r>
            <a:r>
              <a:rPr lang="en-US" sz="2400" dirty="0" err="1">
                <a:latin typeface="Arial" pitchFamily="34" charset="0"/>
                <a:cs typeface="Arial" pitchFamily="34" charset="0"/>
              </a:rPr>
              <a:t>disebutkan</a:t>
            </a:r>
            <a:r>
              <a:rPr lang="en-US" sz="2400" dirty="0">
                <a:latin typeface="Arial" pitchFamily="34" charset="0"/>
                <a:cs typeface="Arial" pitchFamily="34" charset="0"/>
              </a:rPr>
              <a:t> </a:t>
            </a:r>
            <a:r>
              <a:rPr lang="en-US" sz="2400" dirty="0" err="1">
                <a:latin typeface="Arial" pitchFamily="34" charset="0"/>
                <a:cs typeface="Arial" pitchFamily="34" charset="0"/>
              </a:rPr>
              <a:t>bahwa</a:t>
            </a:r>
            <a:r>
              <a:rPr lang="en-US" sz="2400" dirty="0">
                <a:latin typeface="Arial" pitchFamily="34" charset="0"/>
                <a:cs typeface="Arial" pitchFamily="34" charset="0"/>
              </a:rPr>
              <a:t> “</a:t>
            </a:r>
            <a:r>
              <a:rPr lang="en-US" sz="2400" dirty="0" err="1">
                <a:latin typeface="Arial" pitchFamily="34" charset="0"/>
                <a:cs typeface="Arial" pitchFamily="34" charset="0"/>
              </a:rPr>
              <a:t>Semua</a:t>
            </a:r>
            <a:r>
              <a:rPr lang="en-US" sz="2400" dirty="0">
                <a:latin typeface="Arial" pitchFamily="34" charset="0"/>
                <a:cs typeface="Arial" pitchFamily="34" charset="0"/>
              </a:rPr>
              <a:t> </a:t>
            </a:r>
            <a:r>
              <a:rPr lang="en-US" sz="2400" dirty="0" err="1">
                <a:latin typeface="Arial" pitchFamily="34" charset="0"/>
                <a:cs typeface="Arial" pitchFamily="34" charset="0"/>
              </a:rPr>
              <a:t>badan-badan</a:t>
            </a:r>
            <a:r>
              <a:rPr lang="en-US" sz="2400" dirty="0">
                <a:latin typeface="Arial" pitchFamily="34" charset="0"/>
                <a:cs typeface="Arial" pitchFamily="34" charset="0"/>
              </a:rPr>
              <a:t> </a:t>
            </a:r>
            <a:r>
              <a:rPr lang="en-US" sz="2400" dirty="0" err="1">
                <a:latin typeface="Arial" pitchFamily="34" charset="0"/>
                <a:cs typeface="Arial" pitchFamily="34" charset="0"/>
              </a:rPr>
              <a:t>pemerintahan</a:t>
            </a:r>
            <a:r>
              <a:rPr lang="en-US" sz="2400" dirty="0">
                <a:latin typeface="Arial" pitchFamily="34" charset="0"/>
                <a:cs typeface="Arial" pitchFamily="34" charset="0"/>
              </a:rPr>
              <a:t> </a:t>
            </a:r>
            <a:r>
              <a:rPr lang="en-US" sz="2400" dirty="0" err="1">
                <a:latin typeface="Arial" pitchFamily="34" charset="0"/>
                <a:cs typeface="Arial" pitchFamily="34" charset="0"/>
              </a:rPr>
              <a:t>dan</a:t>
            </a:r>
            <a:r>
              <a:rPr lang="en-US" sz="2400" dirty="0">
                <a:latin typeface="Arial" pitchFamily="34" charset="0"/>
                <a:cs typeface="Arial" pitchFamily="34" charset="0"/>
              </a:rPr>
              <a:t> </a:t>
            </a:r>
            <a:r>
              <a:rPr lang="en-US" sz="2400" dirty="0" err="1">
                <a:latin typeface="Arial" pitchFamily="34" charset="0"/>
                <a:cs typeface="Arial" pitchFamily="34" charset="0"/>
              </a:rPr>
              <a:t>kekuasaannya</a:t>
            </a:r>
            <a:r>
              <a:rPr lang="en-US" sz="2400" dirty="0">
                <a:latin typeface="Arial" pitchFamily="34" charset="0"/>
                <a:cs typeface="Arial" pitchFamily="34" charset="0"/>
              </a:rPr>
              <a:t>, </a:t>
            </a:r>
            <a:r>
              <a:rPr lang="en-US" sz="2400" dirty="0" err="1">
                <a:latin typeface="Arial" pitchFamily="34" charset="0"/>
                <a:cs typeface="Arial" pitchFamily="34" charset="0"/>
              </a:rPr>
              <a:t>hukum</a:t>
            </a:r>
            <a:r>
              <a:rPr lang="en-US" sz="2400" dirty="0">
                <a:latin typeface="Arial" pitchFamily="34" charset="0"/>
                <a:cs typeface="Arial" pitchFamily="34" charset="0"/>
              </a:rPr>
              <a:t> </a:t>
            </a:r>
            <a:r>
              <a:rPr lang="en-US" sz="2400" dirty="0" err="1">
                <a:latin typeface="Arial" pitchFamily="34" charset="0"/>
                <a:cs typeface="Arial" pitchFamily="34" charset="0"/>
              </a:rPr>
              <a:t>dan</a:t>
            </a:r>
            <a:r>
              <a:rPr lang="en-US" sz="2400" dirty="0">
                <a:latin typeface="Arial" pitchFamily="34" charset="0"/>
                <a:cs typeface="Arial" pitchFamily="34" charset="0"/>
              </a:rPr>
              <a:t> </a:t>
            </a:r>
            <a:r>
              <a:rPr lang="en-US" sz="2400" dirty="0" err="1">
                <a:latin typeface="Arial" pitchFamily="34" charset="0"/>
                <a:cs typeface="Arial" pitchFamily="34" charset="0"/>
              </a:rPr>
              <a:t>undang-undang</a:t>
            </a:r>
            <a:r>
              <a:rPr lang="en-US" sz="2400" dirty="0">
                <a:latin typeface="Arial" pitchFamily="34" charset="0"/>
                <a:cs typeface="Arial" pitchFamily="34" charset="0"/>
              </a:rPr>
              <a:t> </a:t>
            </a:r>
            <a:r>
              <a:rPr lang="en-US" sz="2400" dirty="0" err="1">
                <a:latin typeface="Arial" pitchFamily="34" charset="0"/>
                <a:cs typeface="Arial" pitchFamily="34" charset="0"/>
              </a:rPr>
              <a:t>dari</a:t>
            </a:r>
            <a:r>
              <a:rPr lang="en-US" sz="2400" dirty="0">
                <a:latin typeface="Arial" pitchFamily="34" charset="0"/>
                <a:cs typeface="Arial" pitchFamily="34" charset="0"/>
              </a:rPr>
              <a:t> </a:t>
            </a:r>
            <a:r>
              <a:rPr lang="en-US" sz="2400" dirty="0" err="1">
                <a:latin typeface="Arial" pitchFamily="34" charset="0"/>
                <a:cs typeface="Arial" pitchFamily="34" charset="0"/>
              </a:rPr>
              <a:t>pemerintah</a:t>
            </a:r>
            <a:r>
              <a:rPr lang="en-US" sz="2400" dirty="0">
                <a:latin typeface="Arial" pitchFamily="34" charset="0"/>
                <a:cs typeface="Arial" pitchFamily="34" charset="0"/>
              </a:rPr>
              <a:t> </a:t>
            </a:r>
            <a:r>
              <a:rPr lang="en-US" sz="2400" dirty="0" err="1">
                <a:latin typeface="Arial" pitchFamily="34" charset="0"/>
                <a:cs typeface="Arial" pitchFamily="34" charset="0"/>
              </a:rPr>
              <a:t>terdahulu</a:t>
            </a:r>
            <a:r>
              <a:rPr lang="en-US" sz="2400" dirty="0">
                <a:latin typeface="Arial" pitchFamily="34" charset="0"/>
                <a:cs typeface="Arial" pitchFamily="34" charset="0"/>
              </a:rPr>
              <a:t> </a:t>
            </a:r>
            <a:r>
              <a:rPr lang="en-US" sz="2400" dirty="0" err="1">
                <a:latin typeface="Arial" pitchFamily="34" charset="0"/>
                <a:cs typeface="Arial" pitchFamily="34" charset="0"/>
              </a:rPr>
              <a:t>tetap</a:t>
            </a:r>
            <a:r>
              <a:rPr lang="en-US" sz="2400" dirty="0">
                <a:latin typeface="Arial" pitchFamily="34" charset="0"/>
                <a:cs typeface="Arial" pitchFamily="34" charset="0"/>
              </a:rPr>
              <a:t> </a:t>
            </a:r>
            <a:r>
              <a:rPr lang="en-US" sz="2400" dirty="0" err="1">
                <a:latin typeface="Arial" pitchFamily="34" charset="0"/>
                <a:cs typeface="Arial" pitchFamily="34" charset="0"/>
              </a:rPr>
              <a:t>diakui</a:t>
            </a:r>
            <a:r>
              <a:rPr lang="en-US" sz="2400" dirty="0">
                <a:latin typeface="Arial" pitchFamily="34" charset="0"/>
                <a:cs typeface="Arial" pitchFamily="34" charset="0"/>
              </a:rPr>
              <a:t> </a:t>
            </a:r>
            <a:r>
              <a:rPr lang="en-US" sz="2400" dirty="0" err="1">
                <a:latin typeface="Arial" pitchFamily="34" charset="0"/>
                <a:cs typeface="Arial" pitchFamily="34" charset="0"/>
              </a:rPr>
              <a:t>sah</a:t>
            </a:r>
            <a:r>
              <a:rPr lang="en-US" sz="2400" dirty="0">
                <a:latin typeface="Arial" pitchFamily="34" charset="0"/>
                <a:cs typeface="Arial" pitchFamily="34" charset="0"/>
              </a:rPr>
              <a:t> </a:t>
            </a:r>
            <a:r>
              <a:rPr lang="en-US" sz="2400" dirty="0" err="1">
                <a:latin typeface="Arial" pitchFamily="34" charset="0"/>
                <a:cs typeface="Arial" pitchFamily="34" charset="0"/>
              </a:rPr>
              <a:t>untuk</a:t>
            </a:r>
            <a:r>
              <a:rPr lang="en-US" sz="2400" dirty="0">
                <a:latin typeface="Arial" pitchFamily="34" charset="0"/>
                <a:cs typeface="Arial" pitchFamily="34" charset="0"/>
              </a:rPr>
              <a:t> </a:t>
            </a:r>
            <a:r>
              <a:rPr lang="en-US" sz="2400" dirty="0" err="1">
                <a:latin typeface="Arial" pitchFamily="34" charset="0"/>
                <a:cs typeface="Arial" pitchFamily="34" charset="0"/>
              </a:rPr>
              <a:t>sementara</a:t>
            </a:r>
            <a:r>
              <a:rPr lang="en-US" sz="2400" dirty="0">
                <a:latin typeface="Arial" pitchFamily="34" charset="0"/>
                <a:cs typeface="Arial" pitchFamily="34" charset="0"/>
              </a:rPr>
              <a:t> </a:t>
            </a:r>
            <a:r>
              <a:rPr lang="en-US" sz="2400" dirty="0" err="1">
                <a:latin typeface="Arial" pitchFamily="34" charset="0"/>
                <a:cs typeface="Arial" pitchFamily="34" charset="0"/>
              </a:rPr>
              <a:t>waktu</a:t>
            </a:r>
            <a:r>
              <a:rPr lang="en-US" sz="2400" dirty="0">
                <a:latin typeface="Arial" pitchFamily="34" charset="0"/>
                <a:cs typeface="Arial" pitchFamily="34" charset="0"/>
              </a:rPr>
              <a:t> </a:t>
            </a:r>
            <a:r>
              <a:rPr lang="en-US" sz="2400" dirty="0" err="1">
                <a:latin typeface="Arial" pitchFamily="34" charset="0"/>
                <a:cs typeface="Arial" pitchFamily="34" charset="0"/>
              </a:rPr>
              <a:t>asal</a:t>
            </a:r>
            <a:r>
              <a:rPr lang="en-US" sz="2400" dirty="0">
                <a:latin typeface="Arial" pitchFamily="34" charset="0"/>
                <a:cs typeface="Arial" pitchFamily="34" charset="0"/>
              </a:rPr>
              <a:t> </a:t>
            </a:r>
            <a:r>
              <a:rPr lang="en-US" sz="2400" dirty="0" err="1">
                <a:latin typeface="Arial" pitchFamily="34" charset="0"/>
                <a:cs typeface="Arial" pitchFamily="34" charset="0"/>
              </a:rPr>
              <a:t>saja</a:t>
            </a:r>
            <a:r>
              <a:rPr lang="en-US" sz="2400" dirty="0">
                <a:latin typeface="Arial" pitchFamily="34" charset="0"/>
                <a:cs typeface="Arial" pitchFamily="34" charset="0"/>
              </a:rPr>
              <a:t> </a:t>
            </a:r>
            <a:r>
              <a:rPr lang="en-US" sz="2400" dirty="0" err="1">
                <a:latin typeface="Arial" pitchFamily="34" charset="0"/>
                <a:cs typeface="Arial" pitchFamily="34" charset="0"/>
              </a:rPr>
              <a:t>tidak</a:t>
            </a:r>
            <a:r>
              <a:rPr lang="en-US" sz="2400" dirty="0">
                <a:latin typeface="Arial" pitchFamily="34" charset="0"/>
                <a:cs typeface="Arial" pitchFamily="34" charset="0"/>
              </a:rPr>
              <a:t> </a:t>
            </a:r>
            <a:r>
              <a:rPr lang="en-US" sz="2400" dirty="0" err="1">
                <a:latin typeface="Arial" pitchFamily="34" charset="0"/>
                <a:cs typeface="Arial" pitchFamily="34" charset="0"/>
              </a:rPr>
              <a:t>bertentangan</a:t>
            </a:r>
            <a:r>
              <a:rPr lang="en-US" sz="2400" dirty="0">
                <a:latin typeface="Arial" pitchFamily="34" charset="0"/>
                <a:cs typeface="Arial" pitchFamily="34" charset="0"/>
              </a:rPr>
              <a:t> </a:t>
            </a:r>
            <a:r>
              <a:rPr lang="en-US" sz="2400" dirty="0" err="1">
                <a:latin typeface="Arial" pitchFamily="34" charset="0"/>
                <a:cs typeface="Arial" pitchFamily="34" charset="0"/>
              </a:rPr>
              <a:t>dengan</a:t>
            </a:r>
            <a:r>
              <a:rPr lang="en-US" sz="2400" dirty="0">
                <a:latin typeface="Arial" pitchFamily="34" charset="0"/>
                <a:cs typeface="Arial" pitchFamily="34" charset="0"/>
              </a:rPr>
              <a:t> </a:t>
            </a:r>
            <a:r>
              <a:rPr lang="en-US" sz="2400" dirty="0" err="1">
                <a:latin typeface="Arial" pitchFamily="34" charset="0"/>
                <a:cs typeface="Arial" pitchFamily="34" charset="0"/>
              </a:rPr>
              <a:t>aturan</a:t>
            </a:r>
            <a:r>
              <a:rPr lang="en-US" sz="2400" dirty="0">
                <a:latin typeface="Arial" pitchFamily="34" charset="0"/>
                <a:cs typeface="Arial" pitchFamily="34" charset="0"/>
              </a:rPr>
              <a:t> </a:t>
            </a:r>
            <a:r>
              <a:rPr lang="en-US" sz="2400" dirty="0" err="1">
                <a:latin typeface="Arial" pitchFamily="34" charset="0"/>
                <a:cs typeface="Arial" pitchFamily="34" charset="0"/>
              </a:rPr>
              <a:t>pemerintahan</a:t>
            </a:r>
            <a:r>
              <a:rPr lang="en-US" sz="2400" dirty="0">
                <a:latin typeface="Arial" pitchFamily="34" charset="0"/>
                <a:cs typeface="Arial" pitchFamily="34" charset="0"/>
              </a:rPr>
              <a:t> </a:t>
            </a:r>
            <a:r>
              <a:rPr lang="en-US" sz="2400" dirty="0" err="1">
                <a:latin typeface="Arial" pitchFamily="34" charset="0"/>
                <a:cs typeface="Arial" pitchFamily="34" charset="0"/>
              </a:rPr>
              <a:t>militer</a:t>
            </a:r>
            <a:r>
              <a:rPr lang="en-US" sz="2400" dirty="0">
                <a:latin typeface="Arial" pitchFamily="34" charset="0"/>
                <a:cs typeface="Arial" pitchFamily="34" charset="0"/>
              </a:rPr>
              <a:t> (</a:t>
            </a:r>
            <a:r>
              <a:rPr lang="en-US" sz="2400" dirty="0" err="1">
                <a:latin typeface="Arial" pitchFamily="34" charset="0"/>
                <a:cs typeface="Arial" pitchFamily="34" charset="0"/>
              </a:rPr>
              <a:t>pasal</a:t>
            </a:r>
            <a:r>
              <a:rPr lang="en-US" sz="2400" dirty="0">
                <a:latin typeface="Arial" pitchFamily="34" charset="0"/>
                <a:cs typeface="Arial" pitchFamily="34" charset="0"/>
              </a:rPr>
              <a:t> 3).</a:t>
            </a:r>
            <a:endParaRPr lang="id-ID" sz="2400" dirty="0">
              <a:latin typeface="Arial" pitchFamily="34" charset="0"/>
              <a:cs typeface="Arial" pitchFamily="34" charset="0"/>
            </a:endParaRPr>
          </a:p>
        </p:txBody>
      </p:sp>
      <p:cxnSp>
        <p:nvCxnSpPr>
          <p:cNvPr id="5" name="Straight Arrow Connector 4"/>
          <p:cNvCxnSpPr/>
          <p:nvPr/>
        </p:nvCxnSpPr>
        <p:spPr>
          <a:xfrm>
            <a:off x="3048000" y="1521023"/>
            <a:ext cx="0" cy="3077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48" idx="3"/>
          </p:cNvCxnSpPr>
          <p:nvPr/>
        </p:nvCxnSpPr>
        <p:spPr>
          <a:xfrm flipV="1">
            <a:off x="5638799" y="4090957"/>
            <a:ext cx="574698"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Down Arrow 8"/>
          <p:cNvSpPr/>
          <p:nvPr/>
        </p:nvSpPr>
        <p:spPr>
          <a:xfrm>
            <a:off x="2835164" y="464968"/>
            <a:ext cx="45719" cy="3313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Down Arrow 9"/>
          <p:cNvSpPr/>
          <p:nvPr/>
        </p:nvSpPr>
        <p:spPr>
          <a:xfrm>
            <a:off x="3048000" y="1521023"/>
            <a:ext cx="45719" cy="3077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Right Arrow 10"/>
          <p:cNvSpPr/>
          <p:nvPr/>
        </p:nvSpPr>
        <p:spPr>
          <a:xfrm>
            <a:off x="5638799" y="4090957"/>
            <a:ext cx="685801"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4422968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838200"/>
            <a:ext cx="2102069"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400" b="1" i="1" dirty="0" err="1"/>
              <a:t>Masa</a:t>
            </a:r>
            <a:r>
              <a:rPr lang="en-US" sz="2400" b="1" i="1" dirty="0"/>
              <a:t> </a:t>
            </a:r>
            <a:r>
              <a:rPr lang="id-ID" sz="2400" b="1" i="1" dirty="0" smtClean="0"/>
              <a:t>Kemerdekaan </a:t>
            </a:r>
            <a:endParaRPr lang="id-ID" sz="2400" dirty="0"/>
          </a:p>
        </p:txBody>
      </p:sp>
      <p:sp>
        <p:nvSpPr>
          <p:cNvPr id="16" name="TextBox 15"/>
          <p:cNvSpPr txBox="1"/>
          <p:nvPr/>
        </p:nvSpPr>
        <p:spPr>
          <a:xfrm>
            <a:off x="2358111" y="203735"/>
            <a:ext cx="5265085" cy="461665"/>
          </a:xfrm>
          <a:prstGeom prst="rect">
            <a:avLst/>
          </a:prstGeom>
          <a:solidFill>
            <a:srgbClr val="FFC00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spcBef>
                <a:spcPct val="20000"/>
              </a:spcBef>
            </a:pPr>
            <a:r>
              <a:rPr lang="en-GB" sz="2400" b="1" dirty="0" smtClean="0">
                <a:solidFill>
                  <a:srgbClr val="000000"/>
                </a:solidFill>
                <a:latin typeface="Tahoma"/>
                <a:ea typeface="Times New Roman"/>
              </a:rPr>
              <a:t>S</a:t>
            </a:r>
            <a:r>
              <a:rPr lang="id-ID" sz="2400" b="1" dirty="0" smtClean="0">
                <a:solidFill>
                  <a:srgbClr val="000000"/>
                </a:solidFill>
                <a:latin typeface="Tahoma"/>
                <a:ea typeface="Times New Roman"/>
              </a:rPr>
              <a:t>ejarah Hukum Acara Pidana</a:t>
            </a:r>
            <a:endParaRPr lang="en-US" sz="2400" b="1" i="1" dirty="0" smtClean="0">
              <a:solidFill>
                <a:srgbClr val="000000"/>
              </a:solidFill>
              <a:latin typeface="Arial" pitchFamily="34" charset="0"/>
              <a:ea typeface="Times New Roman"/>
              <a:cs typeface="Arial" pitchFamily="34" charset="0"/>
            </a:endParaRPr>
          </a:p>
        </p:txBody>
      </p:sp>
      <p:sp>
        <p:nvSpPr>
          <p:cNvPr id="18" name="TextBox 17"/>
          <p:cNvSpPr txBox="1"/>
          <p:nvPr/>
        </p:nvSpPr>
        <p:spPr>
          <a:xfrm>
            <a:off x="548475" y="5644009"/>
            <a:ext cx="8153399"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spcBef>
                <a:spcPct val="20000"/>
              </a:spcBef>
            </a:pPr>
            <a:r>
              <a:rPr lang="en-US" sz="3200" b="1" dirty="0" err="1" smtClean="0"/>
              <a:t>Hukum</a:t>
            </a:r>
            <a:r>
              <a:rPr lang="en-US" sz="3200" b="1" dirty="0" smtClean="0"/>
              <a:t> </a:t>
            </a:r>
            <a:r>
              <a:rPr lang="en-US" sz="3200" b="1" dirty="0" err="1"/>
              <a:t>Acara</a:t>
            </a:r>
            <a:r>
              <a:rPr lang="en-US" sz="3200" b="1" dirty="0"/>
              <a:t> </a:t>
            </a:r>
            <a:r>
              <a:rPr lang="en-US" sz="3200" b="1" dirty="0" err="1"/>
              <a:t>Pidana</a:t>
            </a:r>
            <a:r>
              <a:rPr lang="en-US" sz="3200" b="1" dirty="0"/>
              <a:t> </a:t>
            </a:r>
            <a:r>
              <a:rPr lang="en-US" sz="3200" b="1" dirty="0" err="1"/>
              <a:t>Dengan</a:t>
            </a:r>
            <a:r>
              <a:rPr lang="en-US" sz="3200" b="1" dirty="0"/>
              <a:t> </a:t>
            </a:r>
            <a:r>
              <a:rPr lang="en-US" sz="3200" b="1" dirty="0" err="1"/>
              <a:t>Berlakunya</a:t>
            </a:r>
            <a:r>
              <a:rPr lang="en-US" sz="3200" b="1" dirty="0"/>
              <a:t> UU No 8 </a:t>
            </a:r>
            <a:r>
              <a:rPr lang="en-US" sz="3200" b="1" dirty="0" err="1"/>
              <a:t>Tahun</a:t>
            </a:r>
            <a:r>
              <a:rPr lang="en-US" sz="3200" b="1" dirty="0"/>
              <a:t> </a:t>
            </a:r>
            <a:r>
              <a:rPr lang="en-US" sz="3200" b="1" dirty="0" smtClean="0"/>
              <a:t>1981</a:t>
            </a:r>
            <a:r>
              <a:rPr lang="id-ID" sz="3200" b="1" dirty="0" smtClean="0"/>
              <a:t>  : KUHAP</a:t>
            </a:r>
            <a:endParaRPr lang="id-ID" sz="3200" dirty="0">
              <a:solidFill>
                <a:prstClr val="black"/>
              </a:solidFill>
            </a:endParaRPr>
          </a:p>
        </p:txBody>
      </p:sp>
      <p:sp>
        <p:nvSpPr>
          <p:cNvPr id="48" name="TextBox 47"/>
          <p:cNvSpPr txBox="1"/>
          <p:nvPr/>
        </p:nvSpPr>
        <p:spPr>
          <a:xfrm>
            <a:off x="179049" y="2133600"/>
            <a:ext cx="3707151" cy="255454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000" dirty="0" err="1">
                <a:latin typeface="Arial" pitchFamily="34" charset="0"/>
                <a:cs typeface="Arial" pitchFamily="34" charset="0"/>
              </a:rPr>
              <a:t>Berdasarkan</a:t>
            </a:r>
            <a:r>
              <a:rPr lang="en-US" sz="2000" dirty="0">
                <a:latin typeface="Arial" pitchFamily="34" charset="0"/>
                <a:cs typeface="Arial" pitchFamily="34" charset="0"/>
              </a:rPr>
              <a:t>  </a:t>
            </a:r>
            <a:r>
              <a:rPr lang="en-US" sz="2000" dirty="0" err="1" smtClean="0">
                <a:latin typeface="Arial" pitchFamily="34" charset="0"/>
                <a:cs typeface="Arial" pitchFamily="34" charset="0"/>
              </a:rPr>
              <a:t>ketentuan</a:t>
            </a:r>
            <a:r>
              <a:rPr lang="id-ID" sz="2000" dirty="0" smtClean="0">
                <a:latin typeface="Arial" pitchFamily="34" charset="0"/>
                <a:cs typeface="Arial" pitchFamily="34" charset="0"/>
              </a:rPr>
              <a:t> Aturan </a:t>
            </a:r>
            <a:r>
              <a:rPr lang="en-US" sz="2000" dirty="0" smtClean="0">
                <a:latin typeface="Arial" pitchFamily="34" charset="0"/>
                <a:cs typeface="Arial" pitchFamily="34" charset="0"/>
              </a:rPr>
              <a:t> </a:t>
            </a:r>
            <a:r>
              <a:rPr lang="id-ID" sz="2000" dirty="0" smtClean="0">
                <a:latin typeface="Arial" pitchFamily="34" charset="0"/>
                <a:cs typeface="Arial" pitchFamily="34" charset="0"/>
              </a:rPr>
              <a:t>Peralihan Pasal II : </a:t>
            </a:r>
            <a:r>
              <a:rPr lang="en-US" sz="2000" dirty="0" smtClean="0">
                <a:latin typeface="Arial" pitchFamily="34" charset="0"/>
                <a:cs typeface="Arial" pitchFamily="34" charset="0"/>
              </a:rPr>
              <a:t> </a:t>
            </a:r>
            <a:r>
              <a:rPr lang="id-ID" sz="2000" dirty="0" err="1">
                <a:latin typeface="Arial" pitchFamily="34" charset="0"/>
                <a:cs typeface="Arial" pitchFamily="34" charset="0"/>
              </a:rPr>
              <a:t>M</a:t>
            </a:r>
            <a:r>
              <a:rPr lang="en-US" sz="2000" dirty="0" smtClean="0">
                <a:latin typeface="Arial" pitchFamily="34" charset="0"/>
                <a:cs typeface="Arial" pitchFamily="34" charset="0"/>
              </a:rPr>
              <a:t>aka </a:t>
            </a:r>
            <a:r>
              <a:rPr lang="en-US" sz="2000" dirty="0" err="1">
                <a:latin typeface="Arial" pitchFamily="34" charset="0"/>
                <a:cs typeface="Arial" pitchFamily="34" charset="0"/>
              </a:rPr>
              <a:t>jelaslah</a:t>
            </a:r>
            <a:r>
              <a:rPr lang="en-US" sz="2000" dirty="0">
                <a:latin typeface="Arial" pitchFamily="34" charset="0"/>
                <a:cs typeface="Arial" pitchFamily="34" charset="0"/>
              </a:rPr>
              <a:t> </a:t>
            </a:r>
            <a:r>
              <a:rPr lang="en-US" sz="2000" dirty="0" err="1">
                <a:latin typeface="Arial" pitchFamily="34" charset="0"/>
                <a:cs typeface="Arial" pitchFamily="34" charset="0"/>
              </a:rPr>
              <a:t>bahwa</a:t>
            </a:r>
            <a:r>
              <a:rPr lang="en-US" sz="2000" dirty="0">
                <a:latin typeface="Arial" pitchFamily="34" charset="0"/>
                <a:cs typeface="Arial" pitchFamily="34" charset="0"/>
              </a:rPr>
              <a:t> </a:t>
            </a:r>
            <a:r>
              <a:rPr lang="en-US" sz="2000" dirty="0" err="1">
                <a:latin typeface="Arial" pitchFamily="34" charset="0"/>
                <a:cs typeface="Arial" pitchFamily="34" charset="0"/>
              </a:rPr>
              <a:t>susunan</a:t>
            </a:r>
            <a:r>
              <a:rPr lang="en-US" sz="2000" dirty="0">
                <a:latin typeface="Arial" pitchFamily="34" charset="0"/>
                <a:cs typeface="Arial" pitchFamily="34" charset="0"/>
              </a:rPr>
              <a:t> </a:t>
            </a:r>
            <a:r>
              <a:rPr lang="en-US" sz="2000" dirty="0" err="1">
                <a:latin typeface="Arial" pitchFamily="34" charset="0"/>
                <a:cs typeface="Arial" pitchFamily="34" charset="0"/>
              </a:rPr>
              <a:t>pengadilan</a:t>
            </a:r>
            <a:r>
              <a:rPr lang="en-US" sz="2000" dirty="0">
                <a:latin typeface="Arial" pitchFamily="34" charset="0"/>
                <a:cs typeface="Arial" pitchFamily="34" charset="0"/>
              </a:rPr>
              <a:t> </a:t>
            </a:r>
            <a:r>
              <a:rPr lang="en-US" sz="2000" dirty="0" err="1">
                <a:latin typeface="Arial" pitchFamily="34" charset="0"/>
                <a:cs typeface="Arial" pitchFamily="34" charset="0"/>
              </a:rPr>
              <a:t>serta</a:t>
            </a:r>
            <a:r>
              <a:rPr lang="en-US" sz="2000" dirty="0">
                <a:latin typeface="Arial" pitchFamily="34" charset="0"/>
                <a:cs typeface="Arial" pitchFamily="34" charset="0"/>
              </a:rPr>
              <a:t> </a:t>
            </a:r>
            <a:r>
              <a:rPr lang="en-US" sz="2000" dirty="0" err="1">
                <a:latin typeface="Arial" pitchFamily="34" charset="0"/>
                <a:cs typeface="Arial" pitchFamily="34" charset="0"/>
              </a:rPr>
              <a:t>hukum</a:t>
            </a:r>
            <a:r>
              <a:rPr lang="en-US" sz="2000" dirty="0">
                <a:latin typeface="Arial" pitchFamily="34" charset="0"/>
                <a:cs typeface="Arial" pitchFamily="34" charset="0"/>
              </a:rPr>
              <a:t> </a:t>
            </a:r>
            <a:r>
              <a:rPr lang="en-US" sz="2000" dirty="0" err="1">
                <a:latin typeface="Arial" pitchFamily="34" charset="0"/>
                <a:cs typeface="Arial" pitchFamily="34" charset="0"/>
              </a:rPr>
              <a:t>acara</a:t>
            </a:r>
            <a:r>
              <a:rPr lang="en-US" sz="2000" dirty="0">
                <a:latin typeface="Arial" pitchFamily="34" charset="0"/>
                <a:cs typeface="Arial" pitchFamily="34" charset="0"/>
              </a:rPr>
              <a:t> </a:t>
            </a:r>
            <a:r>
              <a:rPr lang="en-US" sz="2000" dirty="0" err="1">
                <a:latin typeface="Arial" pitchFamily="34" charset="0"/>
                <a:cs typeface="Arial" pitchFamily="34" charset="0"/>
              </a:rPr>
              <a:t>pidana</a:t>
            </a:r>
            <a:r>
              <a:rPr lang="en-US" sz="2000" dirty="0">
                <a:latin typeface="Arial" pitchFamily="34" charset="0"/>
                <a:cs typeface="Arial" pitchFamily="34" charset="0"/>
              </a:rPr>
              <a:t> yang </a:t>
            </a:r>
            <a:r>
              <a:rPr lang="en-US" sz="2000" dirty="0" err="1">
                <a:latin typeface="Arial" pitchFamily="34" charset="0"/>
                <a:cs typeface="Arial" pitchFamily="34" charset="0"/>
              </a:rPr>
              <a:t>ada</a:t>
            </a:r>
            <a:r>
              <a:rPr lang="en-US" sz="2000" dirty="0">
                <a:latin typeface="Arial" pitchFamily="34" charset="0"/>
                <a:cs typeface="Arial" pitchFamily="34" charset="0"/>
              </a:rPr>
              <a:t> </a:t>
            </a:r>
            <a:r>
              <a:rPr lang="en-US" sz="2000" dirty="0" err="1">
                <a:latin typeface="Arial" pitchFamily="34" charset="0"/>
                <a:cs typeface="Arial" pitchFamily="34" charset="0"/>
              </a:rPr>
              <a:t>pada</a:t>
            </a:r>
            <a:r>
              <a:rPr lang="en-US" sz="2000" dirty="0">
                <a:latin typeface="Arial" pitchFamily="34" charset="0"/>
                <a:cs typeface="Arial" pitchFamily="34" charset="0"/>
              </a:rPr>
              <a:t> </a:t>
            </a:r>
            <a:r>
              <a:rPr lang="en-US" sz="2000" dirty="0" err="1">
                <a:latin typeface="Arial" pitchFamily="34" charset="0"/>
                <a:cs typeface="Arial" pitchFamily="34" charset="0"/>
              </a:rPr>
              <a:t>zaman</a:t>
            </a:r>
            <a:r>
              <a:rPr lang="en-US" sz="2000" dirty="0">
                <a:latin typeface="Arial" pitchFamily="34" charset="0"/>
                <a:cs typeface="Arial" pitchFamily="34" charset="0"/>
              </a:rPr>
              <a:t> </a:t>
            </a:r>
            <a:r>
              <a:rPr lang="en-US" sz="2000" dirty="0" err="1">
                <a:latin typeface="Arial" pitchFamily="34" charset="0"/>
                <a:cs typeface="Arial" pitchFamily="34" charset="0"/>
              </a:rPr>
              <a:t>pendudukan</a:t>
            </a:r>
            <a:r>
              <a:rPr lang="en-US" sz="2000" dirty="0">
                <a:latin typeface="Arial" pitchFamily="34" charset="0"/>
                <a:cs typeface="Arial" pitchFamily="34" charset="0"/>
              </a:rPr>
              <a:t> </a:t>
            </a:r>
            <a:r>
              <a:rPr lang="en-US" sz="2000" dirty="0" err="1">
                <a:latin typeface="Arial" pitchFamily="34" charset="0"/>
                <a:cs typeface="Arial" pitchFamily="34" charset="0"/>
              </a:rPr>
              <a:t>Jepang</a:t>
            </a:r>
            <a:r>
              <a:rPr lang="en-US" sz="2000" dirty="0">
                <a:latin typeface="Arial" pitchFamily="34" charset="0"/>
                <a:cs typeface="Arial" pitchFamily="34" charset="0"/>
              </a:rPr>
              <a:t> </a:t>
            </a:r>
            <a:r>
              <a:rPr lang="en-US" sz="2000" dirty="0" err="1">
                <a:latin typeface="Arial" pitchFamily="34" charset="0"/>
                <a:cs typeface="Arial" pitchFamily="34" charset="0"/>
              </a:rPr>
              <a:t>adalah</a:t>
            </a:r>
            <a:r>
              <a:rPr lang="en-US" sz="2000" dirty="0">
                <a:latin typeface="Arial" pitchFamily="34" charset="0"/>
                <a:cs typeface="Arial" pitchFamily="34" charset="0"/>
              </a:rPr>
              <a:t> </a:t>
            </a:r>
            <a:r>
              <a:rPr lang="en-US" sz="2000" dirty="0" err="1">
                <a:latin typeface="Arial" pitchFamily="34" charset="0"/>
                <a:cs typeface="Arial" pitchFamily="34" charset="0"/>
              </a:rPr>
              <a:t>tetep</a:t>
            </a:r>
            <a:r>
              <a:rPr lang="en-US" sz="2000" dirty="0">
                <a:latin typeface="Arial" pitchFamily="34" charset="0"/>
                <a:cs typeface="Arial" pitchFamily="34" charset="0"/>
              </a:rPr>
              <a:t> </a:t>
            </a:r>
            <a:r>
              <a:rPr lang="en-US" sz="2000" dirty="0" err="1">
                <a:latin typeface="Arial" pitchFamily="34" charset="0"/>
                <a:cs typeface="Arial" pitchFamily="34" charset="0"/>
              </a:rPr>
              <a:t>berlaku</a:t>
            </a:r>
            <a:r>
              <a:rPr lang="en-US" sz="2000" dirty="0">
                <a:latin typeface="Arial" pitchFamily="34" charset="0"/>
                <a:cs typeface="Arial" pitchFamily="34" charset="0"/>
              </a:rPr>
              <a:t> </a:t>
            </a:r>
            <a:r>
              <a:rPr lang="en-US" sz="2000" dirty="0" err="1">
                <a:latin typeface="Arial" pitchFamily="34" charset="0"/>
                <a:cs typeface="Arial" pitchFamily="34" charset="0"/>
              </a:rPr>
              <a:t>pada</a:t>
            </a:r>
            <a:r>
              <a:rPr lang="en-US" sz="2000" dirty="0">
                <a:latin typeface="Arial" pitchFamily="34" charset="0"/>
                <a:cs typeface="Arial" pitchFamily="34" charset="0"/>
              </a:rPr>
              <a:t> </a:t>
            </a:r>
            <a:r>
              <a:rPr lang="en-US" sz="2000" dirty="0" err="1">
                <a:latin typeface="Arial" pitchFamily="34" charset="0"/>
                <a:cs typeface="Arial" pitchFamily="34" charset="0"/>
              </a:rPr>
              <a:t>masa</a:t>
            </a:r>
            <a:r>
              <a:rPr lang="en-US" sz="2000" dirty="0">
                <a:latin typeface="Arial" pitchFamily="34" charset="0"/>
                <a:cs typeface="Arial" pitchFamily="34" charset="0"/>
              </a:rPr>
              <a:t> </a:t>
            </a:r>
            <a:r>
              <a:rPr lang="en-US" sz="2000" dirty="0" err="1">
                <a:latin typeface="Arial" pitchFamily="34" charset="0"/>
                <a:cs typeface="Arial" pitchFamily="34" charset="0"/>
              </a:rPr>
              <a:t>Republik</a:t>
            </a:r>
            <a:r>
              <a:rPr lang="en-US" sz="2000" dirty="0" smtClean="0">
                <a:latin typeface="Arial" pitchFamily="34" charset="0"/>
                <a:cs typeface="Arial" pitchFamily="34" charset="0"/>
              </a:rPr>
              <a:t>.</a:t>
            </a:r>
            <a:r>
              <a:rPr lang="id-ID" sz="2000" dirty="0" smtClean="0">
                <a:latin typeface="Arial" pitchFamily="34" charset="0"/>
                <a:cs typeface="Arial" pitchFamily="34" charset="0"/>
              </a:rPr>
              <a:t> Yakni HIR dan RBg.</a:t>
            </a:r>
            <a:endParaRPr lang="id-ID" sz="2000" dirty="0">
              <a:latin typeface="Arial" pitchFamily="34" charset="0"/>
              <a:cs typeface="Arial" pitchFamily="34" charset="0"/>
            </a:endParaRPr>
          </a:p>
        </p:txBody>
      </p:sp>
      <p:sp>
        <p:nvSpPr>
          <p:cNvPr id="7" name="TextBox 6"/>
          <p:cNvSpPr txBox="1"/>
          <p:nvPr/>
        </p:nvSpPr>
        <p:spPr>
          <a:xfrm>
            <a:off x="3428334" y="838200"/>
            <a:ext cx="2102069"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b="1" i="1" dirty="0" smtClean="0"/>
              <a:t>1</a:t>
            </a:r>
            <a:r>
              <a:rPr lang="id-ID" b="1" i="1" dirty="0" smtClean="0"/>
              <a:t>7 Agustue 1945 : Laahirnya Negara Indonesia </a:t>
            </a:r>
            <a:endParaRPr lang="id-ID" dirty="0"/>
          </a:p>
        </p:txBody>
      </p:sp>
      <p:sp>
        <p:nvSpPr>
          <p:cNvPr id="8" name="TextBox 7"/>
          <p:cNvSpPr txBox="1"/>
          <p:nvPr/>
        </p:nvSpPr>
        <p:spPr>
          <a:xfrm>
            <a:off x="6324600" y="976699"/>
            <a:ext cx="2102069"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b="1" i="1" dirty="0" smtClean="0"/>
              <a:t>U</a:t>
            </a:r>
            <a:r>
              <a:rPr lang="id-ID" b="1" i="1" dirty="0" smtClean="0"/>
              <a:t>ndang-Undang Dasar 1945</a:t>
            </a:r>
            <a:endParaRPr lang="id-ID" dirty="0"/>
          </a:p>
        </p:txBody>
      </p:sp>
      <p:sp>
        <p:nvSpPr>
          <p:cNvPr id="9" name="TextBox 8"/>
          <p:cNvSpPr txBox="1"/>
          <p:nvPr/>
        </p:nvSpPr>
        <p:spPr>
          <a:xfrm>
            <a:off x="4625175" y="2133600"/>
            <a:ext cx="4214024" cy="258532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dirty="0" err="1"/>
              <a:t>pasal</a:t>
            </a:r>
            <a:r>
              <a:rPr lang="en-US" dirty="0"/>
              <a:t> </a:t>
            </a:r>
            <a:r>
              <a:rPr lang="en-US" dirty="0" smtClean="0"/>
              <a:t>24</a:t>
            </a:r>
            <a:r>
              <a:rPr lang="id-ID" dirty="0"/>
              <a:t> </a:t>
            </a:r>
            <a:r>
              <a:rPr lang="en-US" dirty="0" smtClean="0"/>
              <a:t>UUD </a:t>
            </a:r>
            <a:r>
              <a:rPr lang="en-US" dirty="0"/>
              <a:t>1945 </a:t>
            </a:r>
            <a:r>
              <a:rPr lang="en-US" dirty="0" err="1"/>
              <a:t>ialah</a:t>
            </a:r>
            <a:r>
              <a:rPr lang="en-US" dirty="0"/>
              <a:t>: </a:t>
            </a:r>
            <a:r>
              <a:rPr lang="en-US" dirty="0" err="1" smtClean="0"/>
              <a:t>kekuasaan</a:t>
            </a:r>
            <a:r>
              <a:rPr lang="id-ID" dirty="0"/>
              <a:t> </a:t>
            </a:r>
            <a:r>
              <a:rPr lang="id-ID" dirty="0" smtClean="0"/>
              <a:t>kehakiman</a:t>
            </a:r>
            <a:r>
              <a:rPr lang="en-US" dirty="0" smtClean="0"/>
              <a:t>, </a:t>
            </a:r>
            <a:r>
              <a:rPr lang="en-US" dirty="0" err="1"/>
              <a:t>maka</a:t>
            </a:r>
            <a:r>
              <a:rPr lang="en-US" dirty="0"/>
              <a:t> </a:t>
            </a:r>
            <a:r>
              <a:rPr lang="en-US" dirty="0" err="1"/>
              <a:t>dibuatlah</a:t>
            </a:r>
            <a:r>
              <a:rPr lang="en-US" dirty="0"/>
              <a:t> UU No 19 </a:t>
            </a:r>
            <a:r>
              <a:rPr lang="en-US" dirty="0" err="1"/>
              <a:t>Tahun</a:t>
            </a:r>
            <a:r>
              <a:rPr lang="en-US" dirty="0"/>
              <a:t> 1964 </a:t>
            </a:r>
            <a:r>
              <a:rPr lang="en-US" dirty="0" err="1"/>
              <a:t>tentang</a:t>
            </a:r>
            <a:r>
              <a:rPr lang="en-US" dirty="0"/>
              <a:t> </a:t>
            </a:r>
            <a:r>
              <a:rPr lang="en-US" dirty="0" err="1"/>
              <a:t>Ketentuan-ketentuan</a:t>
            </a:r>
            <a:r>
              <a:rPr lang="en-US" dirty="0"/>
              <a:t> </a:t>
            </a:r>
            <a:r>
              <a:rPr lang="en-US" dirty="0" err="1"/>
              <a:t>Pokok</a:t>
            </a:r>
            <a:r>
              <a:rPr lang="en-US" dirty="0"/>
              <a:t> </a:t>
            </a:r>
            <a:r>
              <a:rPr lang="en-US" dirty="0" err="1"/>
              <a:t>Kehakiman</a:t>
            </a:r>
            <a:r>
              <a:rPr lang="en-US" dirty="0"/>
              <a:t>, yang </a:t>
            </a:r>
            <a:r>
              <a:rPr lang="en-US" dirty="0" err="1"/>
              <a:t>kemudian</a:t>
            </a:r>
            <a:r>
              <a:rPr lang="en-US" dirty="0"/>
              <a:t> </a:t>
            </a:r>
            <a:r>
              <a:rPr lang="en-US" dirty="0" err="1"/>
              <a:t>diganti</a:t>
            </a:r>
            <a:r>
              <a:rPr lang="en-US" dirty="0"/>
              <a:t> </a:t>
            </a:r>
            <a:r>
              <a:rPr lang="en-US" dirty="0" err="1"/>
              <a:t>dengan</a:t>
            </a:r>
            <a:r>
              <a:rPr lang="en-US" dirty="0"/>
              <a:t> UU No 14 </a:t>
            </a:r>
            <a:r>
              <a:rPr lang="en-US" dirty="0" err="1" smtClean="0"/>
              <a:t>Tahun</a:t>
            </a:r>
            <a:r>
              <a:rPr lang="id-ID" dirty="0"/>
              <a:t> </a:t>
            </a:r>
            <a:r>
              <a:rPr lang="en-US" dirty="0" smtClean="0"/>
              <a:t>1970 </a:t>
            </a:r>
            <a:r>
              <a:rPr lang="en-US" dirty="0" err="1"/>
              <a:t>dengan</a:t>
            </a:r>
            <a:r>
              <a:rPr lang="en-US" dirty="0"/>
              <a:t> </a:t>
            </a:r>
            <a:r>
              <a:rPr lang="en-US" dirty="0" err="1"/>
              <a:t>judul</a:t>
            </a:r>
            <a:r>
              <a:rPr lang="en-US" dirty="0"/>
              <a:t> yang </a:t>
            </a:r>
            <a:r>
              <a:rPr lang="en-US" dirty="0" err="1"/>
              <a:t>sama</a:t>
            </a:r>
            <a:r>
              <a:rPr lang="en-US" dirty="0"/>
              <a:t>. </a:t>
            </a:r>
            <a:r>
              <a:rPr lang="en-US" dirty="0" err="1"/>
              <a:t>Selanjutnya</a:t>
            </a:r>
            <a:r>
              <a:rPr lang="en-US" dirty="0"/>
              <a:t> </a:t>
            </a:r>
            <a:r>
              <a:rPr lang="en-US" dirty="0" err="1"/>
              <a:t>dalam</a:t>
            </a:r>
            <a:r>
              <a:rPr lang="en-US" dirty="0"/>
              <a:t> </a:t>
            </a:r>
            <a:r>
              <a:rPr lang="en-US" dirty="0" err="1"/>
              <a:t>pasal</a:t>
            </a:r>
            <a:r>
              <a:rPr lang="en-US" dirty="0"/>
              <a:t> 12 </a:t>
            </a:r>
            <a:r>
              <a:rPr lang="en-US" dirty="0" err="1" smtClean="0"/>
              <a:t>disebutkan</a:t>
            </a:r>
            <a:r>
              <a:rPr lang="en-US" dirty="0" smtClean="0"/>
              <a:t> </a:t>
            </a:r>
            <a:r>
              <a:rPr lang="en-US" dirty="0" err="1" smtClean="0"/>
              <a:t>hukum</a:t>
            </a:r>
            <a:r>
              <a:rPr lang="en-US" dirty="0" smtClean="0"/>
              <a:t> </a:t>
            </a:r>
            <a:r>
              <a:rPr lang="en-US" dirty="0" err="1"/>
              <a:t>acara</a:t>
            </a:r>
            <a:r>
              <a:rPr lang="en-US" dirty="0"/>
              <a:t> </a:t>
            </a:r>
            <a:r>
              <a:rPr lang="en-US" dirty="0" err="1"/>
              <a:t>pidana</a:t>
            </a:r>
            <a:r>
              <a:rPr lang="en-US" dirty="0"/>
              <a:t> </a:t>
            </a:r>
            <a:r>
              <a:rPr lang="en-US" dirty="0" err="1"/>
              <a:t>dibuat</a:t>
            </a:r>
            <a:r>
              <a:rPr lang="en-US" dirty="0"/>
              <a:t> </a:t>
            </a:r>
            <a:r>
              <a:rPr lang="en-US" dirty="0" err="1"/>
              <a:t>dalam</a:t>
            </a:r>
            <a:r>
              <a:rPr lang="en-US" dirty="0"/>
              <a:t> </a:t>
            </a:r>
            <a:r>
              <a:rPr lang="en-US" dirty="0" err="1"/>
              <a:t>undang-undang</a:t>
            </a:r>
            <a:r>
              <a:rPr lang="en-US" dirty="0"/>
              <a:t> </a:t>
            </a:r>
            <a:r>
              <a:rPr lang="en-US" dirty="0" err="1"/>
              <a:t>tersendiri</a:t>
            </a:r>
            <a:endParaRPr lang="id-ID" dirty="0"/>
          </a:p>
        </p:txBody>
      </p:sp>
      <p:sp>
        <p:nvSpPr>
          <p:cNvPr id="2" name="Down Arrow 1"/>
          <p:cNvSpPr/>
          <p:nvPr/>
        </p:nvSpPr>
        <p:spPr>
          <a:xfrm>
            <a:off x="1447800" y="1669197"/>
            <a:ext cx="136634" cy="4644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Down Arrow 9"/>
          <p:cNvSpPr/>
          <p:nvPr/>
        </p:nvSpPr>
        <p:spPr>
          <a:xfrm>
            <a:off x="5337196" y="4757153"/>
            <a:ext cx="2286000" cy="9026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Down Arrow 10"/>
          <p:cNvSpPr/>
          <p:nvPr/>
        </p:nvSpPr>
        <p:spPr>
          <a:xfrm>
            <a:off x="7086600" y="1669196"/>
            <a:ext cx="136634" cy="4644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4" name="Straight Arrow Connector 3"/>
          <p:cNvCxnSpPr>
            <a:stCxn id="7" idx="3"/>
            <a:endCxn id="8" idx="1"/>
          </p:cNvCxnSpPr>
          <p:nvPr/>
        </p:nvCxnSpPr>
        <p:spPr>
          <a:xfrm>
            <a:off x="5530403" y="1299865"/>
            <a:ext cx="79419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6" idx="3"/>
          </p:cNvCxnSpPr>
          <p:nvPr/>
        </p:nvCxnSpPr>
        <p:spPr>
          <a:xfrm flipV="1">
            <a:off x="2635469" y="1253698"/>
            <a:ext cx="792865"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63882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95500" y="354767"/>
            <a:ext cx="5029200"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id-ID" sz="2800" dirty="0" smtClean="0"/>
              <a:t>Sistem Peradilan Pidana (CJS)</a:t>
            </a:r>
          </a:p>
        </p:txBody>
      </p:sp>
      <p:sp>
        <p:nvSpPr>
          <p:cNvPr id="13" name="TextBox 12"/>
          <p:cNvSpPr txBox="1"/>
          <p:nvPr/>
        </p:nvSpPr>
        <p:spPr>
          <a:xfrm>
            <a:off x="304800" y="2590800"/>
            <a:ext cx="8458200" cy="1631216"/>
          </a:xfrm>
          <a:prstGeom prst="rect">
            <a:avLst/>
          </a:prstGeom>
          <a:solidFill>
            <a:schemeClr val="accent2">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just"/>
            <a:r>
              <a:rPr lang="en-US" sz="2000" spc="-5" dirty="0" err="1">
                <a:solidFill>
                  <a:srgbClr val="00649A"/>
                </a:solidFill>
                <a:latin typeface="Comic Sans MS"/>
                <a:ea typeface="Comic Sans MS"/>
                <a:cs typeface="Comic Sans MS"/>
              </a:rPr>
              <a:t>M</a:t>
            </a:r>
            <a:r>
              <a:rPr lang="en-US" sz="2000" dirty="0" err="1">
                <a:solidFill>
                  <a:srgbClr val="00649A"/>
                </a:solidFill>
                <a:latin typeface="Comic Sans MS"/>
                <a:ea typeface="Comic Sans MS"/>
                <a:cs typeface="Comic Sans MS"/>
              </a:rPr>
              <a:t>e</a:t>
            </a:r>
            <a:r>
              <a:rPr lang="en-US" sz="2000" spc="-5" dirty="0" err="1">
                <a:solidFill>
                  <a:srgbClr val="00649A"/>
                </a:solidFill>
                <a:latin typeface="Comic Sans MS"/>
                <a:ea typeface="Comic Sans MS"/>
                <a:cs typeface="Comic Sans MS"/>
              </a:rPr>
              <a:t>n</a:t>
            </a:r>
            <a:r>
              <a:rPr lang="en-US" sz="2000" dirty="0" err="1">
                <a:solidFill>
                  <a:srgbClr val="00649A"/>
                </a:solidFill>
                <a:latin typeface="Comic Sans MS"/>
                <a:ea typeface="Comic Sans MS"/>
                <a:cs typeface="Comic Sans MS"/>
              </a:rPr>
              <a:t>u</a:t>
            </a:r>
            <a:r>
              <a:rPr lang="en-US" sz="2000" spc="-5" dirty="0" err="1">
                <a:solidFill>
                  <a:srgbClr val="00649A"/>
                </a:solidFill>
                <a:latin typeface="Comic Sans MS"/>
                <a:ea typeface="Comic Sans MS"/>
                <a:cs typeface="Comic Sans MS"/>
              </a:rPr>
              <a:t>r</a:t>
            </a:r>
            <a:r>
              <a:rPr lang="en-US" sz="2000" dirty="0" err="1">
                <a:solidFill>
                  <a:srgbClr val="00649A"/>
                </a:solidFill>
                <a:latin typeface="Comic Sans MS"/>
                <a:ea typeface="Comic Sans MS"/>
                <a:cs typeface="Comic Sans MS"/>
              </a:rPr>
              <a:t>ut</a:t>
            </a:r>
            <a:r>
              <a:rPr lang="en-US" sz="2000" dirty="0">
                <a:solidFill>
                  <a:srgbClr val="00649A"/>
                </a:solidFill>
                <a:latin typeface="Comic Sans MS"/>
                <a:ea typeface="Comic Sans MS"/>
                <a:cs typeface="Comic Sans MS"/>
              </a:rPr>
              <a:t>  </a:t>
            </a:r>
            <a:r>
              <a:rPr lang="en-US" sz="2000" spc="40" dirty="0">
                <a:solidFill>
                  <a:srgbClr val="00649A"/>
                </a:solidFill>
                <a:latin typeface="Comic Sans MS"/>
                <a:ea typeface="Comic Sans MS"/>
                <a:cs typeface="Comic Sans MS"/>
              </a:rPr>
              <a:t> </a:t>
            </a:r>
            <a:r>
              <a:rPr lang="en-US" sz="2000" spc="5" dirty="0" err="1">
                <a:solidFill>
                  <a:srgbClr val="00649A"/>
                </a:solidFill>
                <a:latin typeface="Comic Sans MS"/>
                <a:ea typeface="Comic Sans MS"/>
                <a:cs typeface="Comic Sans MS"/>
              </a:rPr>
              <a:t>W</a:t>
            </a:r>
            <a:r>
              <a:rPr lang="en-US" sz="2000" dirty="0" err="1">
                <a:solidFill>
                  <a:srgbClr val="00649A"/>
                </a:solidFill>
                <a:latin typeface="Comic Sans MS"/>
                <a:ea typeface="Comic Sans MS"/>
                <a:cs typeface="Comic Sans MS"/>
              </a:rPr>
              <a:t>i</a:t>
            </a:r>
            <a:r>
              <a:rPr lang="en-US" sz="2000" spc="-5" dirty="0" err="1">
                <a:solidFill>
                  <a:srgbClr val="00649A"/>
                </a:solidFill>
                <a:latin typeface="Comic Sans MS"/>
                <a:ea typeface="Comic Sans MS"/>
                <a:cs typeface="Comic Sans MS"/>
              </a:rPr>
              <a:t>r</a:t>
            </a:r>
            <a:r>
              <a:rPr lang="en-US" sz="2000" spc="-15" dirty="0" err="1">
                <a:solidFill>
                  <a:srgbClr val="00649A"/>
                </a:solidFill>
                <a:latin typeface="Comic Sans MS"/>
                <a:ea typeface="Comic Sans MS"/>
                <a:cs typeface="Comic Sans MS"/>
              </a:rPr>
              <a:t>j</a:t>
            </a:r>
            <a:r>
              <a:rPr lang="en-US" sz="2000" spc="5" dirty="0" err="1">
                <a:solidFill>
                  <a:srgbClr val="00649A"/>
                </a:solidFill>
                <a:latin typeface="Comic Sans MS"/>
                <a:ea typeface="Comic Sans MS"/>
                <a:cs typeface="Comic Sans MS"/>
              </a:rPr>
              <a:t>o</a:t>
            </a:r>
            <a:r>
              <a:rPr lang="en-US" sz="2000" spc="-5" dirty="0" err="1">
                <a:solidFill>
                  <a:srgbClr val="00649A"/>
                </a:solidFill>
                <a:latin typeface="Comic Sans MS"/>
                <a:ea typeface="Comic Sans MS"/>
                <a:cs typeface="Comic Sans MS"/>
              </a:rPr>
              <a:t>n</a:t>
            </a:r>
            <a:r>
              <a:rPr lang="en-US" sz="2000" dirty="0" err="1">
                <a:solidFill>
                  <a:srgbClr val="00649A"/>
                </a:solidFill>
                <a:latin typeface="Comic Sans MS"/>
                <a:ea typeface="Comic Sans MS"/>
                <a:cs typeface="Comic Sans MS"/>
              </a:rPr>
              <a:t>o</a:t>
            </a:r>
            <a:r>
              <a:rPr lang="en-US" sz="2000" dirty="0">
                <a:solidFill>
                  <a:srgbClr val="00649A"/>
                </a:solidFill>
                <a:latin typeface="Comic Sans MS"/>
                <a:ea typeface="Comic Sans MS"/>
                <a:cs typeface="Comic Sans MS"/>
              </a:rPr>
              <a:t>  </a:t>
            </a:r>
            <a:r>
              <a:rPr lang="en-US" sz="2000" spc="55" dirty="0">
                <a:solidFill>
                  <a:srgbClr val="00649A"/>
                </a:solidFill>
                <a:latin typeface="Comic Sans MS"/>
                <a:ea typeface="Comic Sans MS"/>
                <a:cs typeface="Comic Sans MS"/>
              </a:rPr>
              <a:t> </a:t>
            </a:r>
            <a:r>
              <a:rPr lang="en-US" sz="2000" dirty="0" err="1">
                <a:solidFill>
                  <a:srgbClr val="00649A"/>
                </a:solidFill>
                <a:latin typeface="Comic Sans MS"/>
                <a:ea typeface="Comic Sans MS"/>
                <a:cs typeface="Comic Sans MS"/>
              </a:rPr>
              <a:t>P</a:t>
            </a:r>
            <a:r>
              <a:rPr lang="en-US" sz="2000" spc="-5" dirty="0" err="1">
                <a:solidFill>
                  <a:srgbClr val="00649A"/>
                </a:solidFill>
                <a:latin typeface="Comic Sans MS"/>
                <a:ea typeface="Comic Sans MS"/>
                <a:cs typeface="Comic Sans MS"/>
              </a:rPr>
              <a:t>r</a:t>
            </a:r>
            <a:r>
              <a:rPr lang="en-US" sz="2000" spc="5" dirty="0" err="1">
                <a:solidFill>
                  <a:srgbClr val="00649A"/>
                </a:solidFill>
                <a:latin typeface="Comic Sans MS"/>
                <a:ea typeface="Comic Sans MS"/>
                <a:cs typeface="Comic Sans MS"/>
              </a:rPr>
              <a:t>o</a:t>
            </a:r>
            <a:r>
              <a:rPr lang="en-US" sz="2000" spc="-5" dirty="0" err="1">
                <a:solidFill>
                  <a:srgbClr val="00649A"/>
                </a:solidFill>
                <a:latin typeface="Comic Sans MS"/>
                <a:ea typeface="Comic Sans MS"/>
                <a:cs typeface="Comic Sans MS"/>
              </a:rPr>
              <a:t>dj</a:t>
            </a:r>
            <a:r>
              <a:rPr lang="en-US" sz="2000" spc="5" dirty="0" err="1">
                <a:solidFill>
                  <a:srgbClr val="00649A"/>
                </a:solidFill>
                <a:latin typeface="Comic Sans MS"/>
                <a:ea typeface="Comic Sans MS"/>
                <a:cs typeface="Comic Sans MS"/>
              </a:rPr>
              <a:t>o</a:t>
            </a:r>
            <a:r>
              <a:rPr lang="en-US" sz="2000" spc="-5" dirty="0" err="1">
                <a:solidFill>
                  <a:srgbClr val="00649A"/>
                </a:solidFill>
                <a:latin typeface="Comic Sans MS"/>
                <a:ea typeface="Comic Sans MS"/>
                <a:cs typeface="Comic Sans MS"/>
              </a:rPr>
              <a:t>d</a:t>
            </a:r>
            <a:r>
              <a:rPr lang="en-US" sz="2000" dirty="0" err="1">
                <a:solidFill>
                  <a:srgbClr val="00649A"/>
                </a:solidFill>
                <a:latin typeface="Comic Sans MS"/>
                <a:ea typeface="Comic Sans MS"/>
                <a:cs typeface="Comic Sans MS"/>
              </a:rPr>
              <a:t>i</a:t>
            </a:r>
            <a:r>
              <a:rPr lang="en-US" sz="2000" spc="-10" dirty="0" err="1">
                <a:solidFill>
                  <a:srgbClr val="00649A"/>
                </a:solidFill>
                <a:latin typeface="Comic Sans MS"/>
                <a:ea typeface="Comic Sans MS"/>
                <a:cs typeface="Comic Sans MS"/>
              </a:rPr>
              <a:t>k</a:t>
            </a:r>
            <a:r>
              <a:rPr lang="en-US" sz="2000" spc="5" dirty="0" err="1">
                <a:solidFill>
                  <a:srgbClr val="00649A"/>
                </a:solidFill>
                <a:latin typeface="Comic Sans MS"/>
                <a:ea typeface="Comic Sans MS"/>
                <a:cs typeface="Comic Sans MS"/>
              </a:rPr>
              <a:t>o</a:t>
            </a:r>
            <a:r>
              <a:rPr lang="en-US" sz="2000" spc="-5" dirty="0" err="1">
                <a:solidFill>
                  <a:srgbClr val="00649A"/>
                </a:solidFill>
                <a:latin typeface="Comic Sans MS"/>
                <a:ea typeface="Comic Sans MS"/>
                <a:cs typeface="Comic Sans MS"/>
              </a:rPr>
              <a:t>r</a:t>
            </a:r>
            <a:r>
              <a:rPr lang="en-US" sz="2000" dirty="0" err="1">
                <a:solidFill>
                  <a:srgbClr val="00649A"/>
                </a:solidFill>
                <a:latin typeface="Comic Sans MS"/>
                <a:ea typeface="Comic Sans MS"/>
                <a:cs typeface="Comic Sans MS"/>
              </a:rPr>
              <a:t>o</a:t>
            </a:r>
            <a:r>
              <a:rPr lang="en-US" sz="2000" dirty="0">
                <a:solidFill>
                  <a:srgbClr val="00649A"/>
                </a:solidFill>
                <a:latin typeface="Comic Sans MS"/>
                <a:ea typeface="Comic Sans MS"/>
                <a:cs typeface="Comic Sans MS"/>
              </a:rPr>
              <a:t>  </a:t>
            </a:r>
            <a:r>
              <a:rPr lang="en-US" sz="2000" spc="55" dirty="0">
                <a:solidFill>
                  <a:srgbClr val="00649A"/>
                </a:solidFill>
                <a:latin typeface="Comic Sans MS"/>
                <a:ea typeface="Comic Sans MS"/>
                <a:cs typeface="Comic Sans MS"/>
              </a:rPr>
              <a:t> </a:t>
            </a:r>
            <a:r>
              <a:rPr lang="en-US" sz="2000" dirty="0" err="1">
                <a:solidFill>
                  <a:srgbClr val="00649A"/>
                </a:solidFill>
                <a:latin typeface="Comic Sans MS"/>
                <a:ea typeface="Comic Sans MS"/>
                <a:cs typeface="Comic Sans MS"/>
              </a:rPr>
              <a:t>hu</a:t>
            </a:r>
            <a:r>
              <a:rPr lang="en-US" sz="2000" spc="-10" dirty="0" err="1">
                <a:solidFill>
                  <a:srgbClr val="00649A"/>
                </a:solidFill>
                <a:latin typeface="Comic Sans MS"/>
                <a:ea typeface="Comic Sans MS"/>
                <a:cs typeface="Comic Sans MS"/>
              </a:rPr>
              <a:t>k</a:t>
            </a:r>
            <a:r>
              <a:rPr lang="en-US" sz="2000" dirty="0" err="1">
                <a:solidFill>
                  <a:srgbClr val="00649A"/>
                </a:solidFill>
                <a:latin typeface="Comic Sans MS"/>
                <a:ea typeface="Comic Sans MS"/>
                <a:cs typeface="Comic Sans MS"/>
              </a:rPr>
              <a:t>um</a:t>
            </a:r>
            <a:r>
              <a:rPr lang="en-US" sz="2000" dirty="0">
                <a:solidFill>
                  <a:srgbClr val="00649A"/>
                </a:solidFill>
                <a:latin typeface="Comic Sans MS"/>
                <a:ea typeface="Comic Sans MS"/>
                <a:cs typeface="Comic Sans MS"/>
              </a:rPr>
              <a:t>  </a:t>
            </a:r>
            <a:r>
              <a:rPr lang="en-US" sz="2000" spc="50" dirty="0">
                <a:solidFill>
                  <a:srgbClr val="00649A"/>
                </a:solidFill>
                <a:latin typeface="Comic Sans MS"/>
                <a:ea typeface="Comic Sans MS"/>
                <a:cs typeface="Comic Sans MS"/>
              </a:rPr>
              <a:t> </a:t>
            </a:r>
            <a:r>
              <a:rPr lang="en-US" sz="2000" spc="-10" dirty="0" err="1">
                <a:solidFill>
                  <a:srgbClr val="00649A"/>
                </a:solidFill>
                <a:latin typeface="Comic Sans MS"/>
                <a:ea typeface="Comic Sans MS"/>
                <a:cs typeface="Comic Sans MS"/>
              </a:rPr>
              <a:t>a</a:t>
            </a:r>
            <a:r>
              <a:rPr lang="en-US" sz="2000" dirty="0" err="1">
                <a:solidFill>
                  <a:srgbClr val="00649A"/>
                </a:solidFill>
                <a:latin typeface="Comic Sans MS"/>
                <a:ea typeface="Comic Sans MS"/>
                <a:cs typeface="Comic Sans MS"/>
              </a:rPr>
              <a:t>c</a:t>
            </a:r>
            <a:r>
              <a:rPr lang="en-US" sz="2000" spc="5" dirty="0" err="1">
                <a:solidFill>
                  <a:srgbClr val="00649A"/>
                </a:solidFill>
                <a:latin typeface="Comic Sans MS"/>
                <a:ea typeface="Comic Sans MS"/>
                <a:cs typeface="Comic Sans MS"/>
              </a:rPr>
              <a:t>a</a:t>
            </a:r>
            <a:r>
              <a:rPr lang="en-US" sz="2000" spc="-5" dirty="0" err="1">
                <a:solidFill>
                  <a:srgbClr val="00649A"/>
                </a:solidFill>
                <a:latin typeface="Comic Sans MS"/>
                <a:ea typeface="Comic Sans MS"/>
                <a:cs typeface="Comic Sans MS"/>
              </a:rPr>
              <a:t>r</a:t>
            </a:r>
            <a:r>
              <a:rPr lang="en-US" sz="2000" dirty="0" err="1">
                <a:solidFill>
                  <a:srgbClr val="00649A"/>
                </a:solidFill>
                <a:latin typeface="Comic Sans MS"/>
                <a:ea typeface="Comic Sans MS"/>
                <a:cs typeface="Comic Sans MS"/>
              </a:rPr>
              <a:t>a</a:t>
            </a:r>
            <a:r>
              <a:rPr lang="en-US" sz="2000" dirty="0">
                <a:solidFill>
                  <a:srgbClr val="00649A"/>
                </a:solidFill>
                <a:latin typeface="Comic Sans MS"/>
                <a:ea typeface="Comic Sans MS"/>
                <a:cs typeface="Comic Sans MS"/>
              </a:rPr>
              <a:t>  </a:t>
            </a:r>
            <a:r>
              <a:rPr lang="en-US" sz="2000" spc="70" dirty="0">
                <a:solidFill>
                  <a:srgbClr val="00649A"/>
                </a:solidFill>
                <a:latin typeface="Comic Sans MS"/>
                <a:ea typeface="Comic Sans MS"/>
                <a:cs typeface="Comic Sans MS"/>
              </a:rPr>
              <a:t> </a:t>
            </a:r>
            <a:r>
              <a:rPr lang="en-US" sz="2000" spc="-10" dirty="0" err="1">
                <a:solidFill>
                  <a:srgbClr val="00649A"/>
                </a:solidFill>
                <a:latin typeface="Comic Sans MS"/>
                <a:ea typeface="Comic Sans MS"/>
                <a:cs typeface="Comic Sans MS"/>
              </a:rPr>
              <a:t>p</a:t>
            </a:r>
            <a:r>
              <a:rPr lang="en-US" sz="2000" dirty="0" err="1">
                <a:solidFill>
                  <a:srgbClr val="00649A"/>
                </a:solidFill>
                <a:latin typeface="Comic Sans MS"/>
                <a:ea typeface="Comic Sans MS"/>
                <a:cs typeface="Comic Sans MS"/>
              </a:rPr>
              <a:t>i</a:t>
            </a:r>
            <a:r>
              <a:rPr lang="en-US" sz="2000" spc="-5" dirty="0" err="1">
                <a:solidFill>
                  <a:srgbClr val="00649A"/>
                </a:solidFill>
                <a:latin typeface="Comic Sans MS"/>
                <a:ea typeface="Comic Sans MS"/>
                <a:cs typeface="Comic Sans MS"/>
              </a:rPr>
              <a:t>d</a:t>
            </a:r>
            <a:r>
              <a:rPr lang="en-US" sz="2000" spc="5" dirty="0" err="1">
                <a:solidFill>
                  <a:srgbClr val="00649A"/>
                </a:solidFill>
                <a:latin typeface="Comic Sans MS"/>
                <a:ea typeface="Comic Sans MS"/>
                <a:cs typeface="Comic Sans MS"/>
              </a:rPr>
              <a:t>a</a:t>
            </a:r>
            <a:r>
              <a:rPr lang="en-US" sz="2000" spc="-5" dirty="0" err="1">
                <a:solidFill>
                  <a:srgbClr val="00649A"/>
                </a:solidFill>
                <a:latin typeface="Comic Sans MS"/>
                <a:ea typeface="Comic Sans MS"/>
                <a:cs typeface="Comic Sans MS"/>
              </a:rPr>
              <a:t>n</a:t>
            </a:r>
            <a:r>
              <a:rPr lang="en-US" sz="2000" dirty="0" err="1">
                <a:solidFill>
                  <a:srgbClr val="00649A"/>
                </a:solidFill>
                <a:latin typeface="Comic Sans MS"/>
                <a:ea typeface="Comic Sans MS"/>
                <a:cs typeface="Comic Sans MS"/>
              </a:rPr>
              <a:t>a</a:t>
            </a:r>
            <a:r>
              <a:rPr lang="en-US" sz="2000" dirty="0">
                <a:solidFill>
                  <a:srgbClr val="00649A"/>
                </a:solidFill>
                <a:latin typeface="Comic Sans MS"/>
                <a:ea typeface="Comic Sans MS"/>
                <a:cs typeface="Comic Sans MS"/>
              </a:rPr>
              <a:t>  </a:t>
            </a:r>
            <a:r>
              <a:rPr lang="en-US" sz="2000" spc="60" dirty="0">
                <a:solidFill>
                  <a:srgbClr val="00649A"/>
                </a:solidFill>
                <a:latin typeface="Comic Sans MS"/>
                <a:ea typeface="Comic Sans MS"/>
                <a:cs typeface="Comic Sans MS"/>
              </a:rPr>
              <a:t> </a:t>
            </a:r>
            <a:r>
              <a:rPr lang="en-US" sz="2000" spc="-10" dirty="0">
                <a:solidFill>
                  <a:srgbClr val="00649A"/>
                </a:solidFill>
                <a:latin typeface="Comic Sans MS"/>
                <a:ea typeface="Comic Sans MS"/>
                <a:cs typeface="Comic Sans MS"/>
              </a:rPr>
              <a:t>(</a:t>
            </a:r>
            <a:r>
              <a:rPr lang="en-US" sz="2000" dirty="0" err="1">
                <a:solidFill>
                  <a:srgbClr val="00649A"/>
                </a:solidFill>
                <a:latin typeface="Comic Sans MS"/>
                <a:ea typeface="Comic Sans MS"/>
                <a:cs typeface="Comic Sans MS"/>
              </a:rPr>
              <a:t>f</a:t>
            </a:r>
            <a:r>
              <a:rPr lang="en-US" sz="2000" spc="5" dirty="0" err="1">
                <a:solidFill>
                  <a:srgbClr val="00649A"/>
                </a:solidFill>
                <a:latin typeface="Comic Sans MS"/>
                <a:ea typeface="Comic Sans MS"/>
                <a:cs typeface="Comic Sans MS"/>
              </a:rPr>
              <a:t>o</a:t>
            </a:r>
            <a:r>
              <a:rPr lang="en-US" sz="2000" spc="-5" dirty="0" err="1">
                <a:solidFill>
                  <a:srgbClr val="00649A"/>
                </a:solidFill>
                <a:latin typeface="Comic Sans MS"/>
                <a:ea typeface="Comic Sans MS"/>
                <a:cs typeface="Comic Sans MS"/>
              </a:rPr>
              <a:t>rm</a:t>
            </a:r>
            <a:r>
              <a:rPr lang="en-US" sz="2000" spc="5" dirty="0" err="1">
                <a:solidFill>
                  <a:srgbClr val="00649A"/>
                </a:solidFill>
                <a:latin typeface="Comic Sans MS"/>
                <a:ea typeface="Comic Sans MS"/>
                <a:cs typeface="Comic Sans MS"/>
              </a:rPr>
              <a:t>i</a:t>
            </a:r>
            <a:r>
              <a:rPr lang="en-US" sz="2000" dirty="0" err="1">
                <a:solidFill>
                  <a:srgbClr val="00649A"/>
                </a:solidFill>
                <a:latin typeface="Comic Sans MS"/>
                <a:ea typeface="Comic Sans MS"/>
                <a:cs typeface="Comic Sans MS"/>
              </a:rPr>
              <a:t>l</a:t>
            </a:r>
            <a:r>
              <a:rPr lang="en-US" sz="2000" dirty="0">
                <a:solidFill>
                  <a:srgbClr val="00649A"/>
                </a:solidFill>
                <a:latin typeface="Comic Sans MS"/>
                <a:ea typeface="Comic Sans MS"/>
                <a:cs typeface="Comic Sans MS"/>
              </a:rPr>
              <a:t>)     </a:t>
            </a:r>
            <a:r>
              <a:rPr lang="en-US" sz="2000" spc="10" dirty="0">
                <a:solidFill>
                  <a:srgbClr val="00649A"/>
                </a:solidFill>
                <a:latin typeface="Comic Sans MS"/>
                <a:ea typeface="Comic Sans MS"/>
                <a:cs typeface="Comic Sans MS"/>
              </a:rPr>
              <a:t> </a:t>
            </a:r>
            <a:r>
              <a:rPr lang="en-US" sz="2000" dirty="0" err="1">
                <a:solidFill>
                  <a:srgbClr val="00649A"/>
                </a:solidFill>
                <a:latin typeface="Comic Sans MS"/>
                <a:ea typeface="Comic Sans MS"/>
                <a:cs typeface="Comic Sans MS"/>
              </a:rPr>
              <a:t>sel</a:t>
            </a:r>
            <a:r>
              <a:rPr lang="en-US" sz="2000" spc="-5" dirty="0" err="1">
                <a:solidFill>
                  <a:srgbClr val="00649A"/>
                </a:solidFill>
                <a:latin typeface="Comic Sans MS"/>
                <a:ea typeface="Comic Sans MS"/>
                <a:cs typeface="Comic Sans MS"/>
              </a:rPr>
              <a:t>a</a:t>
            </a:r>
            <a:r>
              <a:rPr lang="en-US" sz="2000" spc="-10" dirty="0" err="1">
                <a:solidFill>
                  <a:srgbClr val="00649A"/>
                </a:solidFill>
                <a:latin typeface="Comic Sans MS"/>
                <a:ea typeface="Comic Sans MS"/>
                <a:cs typeface="Comic Sans MS"/>
              </a:rPr>
              <a:t>l</a:t>
            </a:r>
            <a:r>
              <a:rPr lang="en-US" sz="2000" dirty="0" err="1">
                <a:solidFill>
                  <a:srgbClr val="00649A"/>
                </a:solidFill>
                <a:latin typeface="Comic Sans MS"/>
                <a:ea typeface="Comic Sans MS"/>
                <a:cs typeface="Comic Sans MS"/>
              </a:rPr>
              <a:t>u</a:t>
            </a:r>
            <a:r>
              <a:rPr lang="en-US" sz="2000" dirty="0">
                <a:solidFill>
                  <a:srgbClr val="00649A"/>
                </a:solidFill>
                <a:latin typeface="Comic Sans MS"/>
                <a:ea typeface="Comic Sans MS"/>
                <a:cs typeface="Comic Sans MS"/>
              </a:rPr>
              <a:t> </a:t>
            </a:r>
            <a:r>
              <a:rPr lang="en-US" sz="2000" spc="-5" dirty="0" err="1">
                <a:solidFill>
                  <a:srgbClr val="00649A"/>
                </a:solidFill>
                <a:latin typeface="Comic Sans MS"/>
                <a:ea typeface="Comic Sans MS"/>
                <a:cs typeface="Comic Sans MS"/>
              </a:rPr>
              <a:t>b</a:t>
            </a:r>
            <a:r>
              <a:rPr lang="en-US" sz="2000" dirty="0" err="1">
                <a:solidFill>
                  <a:srgbClr val="00649A"/>
                </a:solidFill>
                <a:latin typeface="Comic Sans MS"/>
                <a:ea typeface="Comic Sans MS"/>
                <a:cs typeface="Comic Sans MS"/>
              </a:rPr>
              <a:t>e</a:t>
            </a:r>
            <a:r>
              <a:rPr lang="en-US" sz="2000" spc="-5" dirty="0" err="1">
                <a:solidFill>
                  <a:srgbClr val="00649A"/>
                </a:solidFill>
                <a:latin typeface="Comic Sans MS"/>
                <a:ea typeface="Comic Sans MS"/>
                <a:cs typeface="Comic Sans MS"/>
              </a:rPr>
              <a:t>r</a:t>
            </a:r>
            <a:r>
              <a:rPr lang="en-US" sz="2000" dirty="0" err="1">
                <a:solidFill>
                  <a:srgbClr val="00649A"/>
                </a:solidFill>
                <a:latin typeface="Comic Sans MS"/>
                <a:ea typeface="Comic Sans MS"/>
                <a:cs typeface="Comic Sans MS"/>
              </a:rPr>
              <a:t>hu</a:t>
            </a:r>
            <a:r>
              <a:rPr lang="en-US" sz="2000" spc="-5" dirty="0" err="1">
                <a:solidFill>
                  <a:srgbClr val="00649A"/>
                </a:solidFill>
                <a:latin typeface="Comic Sans MS"/>
                <a:ea typeface="Comic Sans MS"/>
                <a:cs typeface="Comic Sans MS"/>
              </a:rPr>
              <a:t>b</a:t>
            </a:r>
            <a:r>
              <a:rPr lang="en-US" sz="2000" dirty="0" err="1">
                <a:solidFill>
                  <a:srgbClr val="00649A"/>
                </a:solidFill>
                <a:latin typeface="Comic Sans MS"/>
                <a:ea typeface="Comic Sans MS"/>
                <a:cs typeface="Comic Sans MS"/>
              </a:rPr>
              <a:t>u</a:t>
            </a:r>
            <a:r>
              <a:rPr lang="en-US" sz="2000" spc="-5" dirty="0" err="1">
                <a:solidFill>
                  <a:srgbClr val="00649A"/>
                </a:solidFill>
                <a:latin typeface="Comic Sans MS"/>
                <a:ea typeface="Comic Sans MS"/>
                <a:cs typeface="Comic Sans MS"/>
              </a:rPr>
              <a:t>ng</a:t>
            </a:r>
            <a:r>
              <a:rPr lang="en-US" sz="2000" spc="5" dirty="0" err="1">
                <a:solidFill>
                  <a:srgbClr val="00649A"/>
                </a:solidFill>
                <a:latin typeface="Comic Sans MS"/>
                <a:ea typeface="Comic Sans MS"/>
                <a:cs typeface="Comic Sans MS"/>
              </a:rPr>
              <a:t>a</a:t>
            </a:r>
            <a:r>
              <a:rPr lang="en-US" sz="2000" dirty="0" err="1">
                <a:solidFill>
                  <a:srgbClr val="00649A"/>
                </a:solidFill>
                <a:latin typeface="Comic Sans MS"/>
                <a:ea typeface="Comic Sans MS"/>
                <a:cs typeface="Comic Sans MS"/>
              </a:rPr>
              <a:t>n</a:t>
            </a:r>
            <a:r>
              <a:rPr lang="en-US" sz="2000" dirty="0">
                <a:solidFill>
                  <a:srgbClr val="00649A"/>
                </a:solidFill>
                <a:latin typeface="Comic Sans MS"/>
                <a:ea typeface="Comic Sans MS"/>
                <a:cs typeface="Comic Sans MS"/>
              </a:rPr>
              <a:t>  </a:t>
            </a:r>
            <a:r>
              <a:rPr lang="en-US" sz="2000" dirty="0" err="1">
                <a:solidFill>
                  <a:srgbClr val="00649A"/>
                </a:solidFill>
                <a:latin typeface="Comic Sans MS"/>
                <a:ea typeface="Comic Sans MS"/>
                <a:cs typeface="Comic Sans MS"/>
              </a:rPr>
              <a:t>e</a:t>
            </a:r>
            <a:r>
              <a:rPr lang="en-US" sz="2000" spc="-5" dirty="0" err="1">
                <a:solidFill>
                  <a:srgbClr val="00649A"/>
                </a:solidFill>
                <a:latin typeface="Comic Sans MS"/>
                <a:ea typeface="Comic Sans MS"/>
                <a:cs typeface="Comic Sans MS"/>
              </a:rPr>
              <a:t>r</a:t>
            </a:r>
            <a:r>
              <a:rPr lang="en-US" sz="2000" spc="5" dirty="0" err="1">
                <a:solidFill>
                  <a:srgbClr val="00649A"/>
                </a:solidFill>
                <a:latin typeface="Comic Sans MS"/>
                <a:ea typeface="Comic Sans MS"/>
                <a:cs typeface="Comic Sans MS"/>
              </a:rPr>
              <a:t>a</a:t>
            </a:r>
            <a:r>
              <a:rPr lang="en-US" sz="2000" dirty="0" err="1">
                <a:solidFill>
                  <a:srgbClr val="00649A"/>
                </a:solidFill>
                <a:latin typeface="Comic Sans MS"/>
                <a:ea typeface="Comic Sans MS"/>
                <a:cs typeface="Comic Sans MS"/>
              </a:rPr>
              <a:t>t</a:t>
            </a:r>
            <a:r>
              <a:rPr lang="en-US" sz="2000" spc="115" dirty="0">
                <a:solidFill>
                  <a:srgbClr val="00649A"/>
                </a:solidFill>
                <a:latin typeface="Comic Sans MS"/>
                <a:ea typeface="Comic Sans MS"/>
                <a:cs typeface="Comic Sans MS"/>
              </a:rPr>
              <a:t> </a:t>
            </a:r>
            <a:r>
              <a:rPr lang="en-US" sz="2000" spc="-5" dirty="0" err="1">
                <a:solidFill>
                  <a:srgbClr val="00649A"/>
                </a:solidFill>
                <a:latin typeface="Comic Sans MS"/>
                <a:ea typeface="Comic Sans MS"/>
                <a:cs typeface="Comic Sans MS"/>
              </a:rPr>
              <a:t>d</a:t>
            </a:r>
            <a:r>
              <a:rPr lang="en-US" sz="2000" dirty="0" err="1">
                <a:solidFill>
                  <a:srgbClr val="00649A"/>
                </a:solidFill>
                <a:latin typeface="Comic Sans MS"/>
                <a:ea typeface="Comic Sans MS"/>
                <a:cs typeface="Comic Sans MS"/>
              </a:rPr>
              <a:t>e</a:t>
            </a:r>
            <a:r>
              <a:rPr lang="en-US" sz="2000" spc="-5" dirty="0" err="1">
                <a:solidFill>
                  <a:srgbClr val="00649A"/>
                </a:solidFill>
                <a:latin typeface="Comic Sans MS"/>
                <a:ea typeface="Comic Sans MS"/>
                <a:cs typeface="Comic Sans MS"/>
              </a:rPr>
              <a:t>ng</a:t>
            </a:r>
            <a:r>
              <a:rPr lang="en-US" sz="2000" spc="5" dirty="0" err="1">
                <a:solidFill>
                  <a:srgbClr val="00649A"/>
                </a:solidFill>
                <a:latin typeface="Comic Sans MS"/>
                <a:ea typeface="Comic Sans MS"/>
                <a:cs typeface="Comic Sans MS"/>
              </a:rPr>
              <a:t>a</a:t>
            </a:r>
            <a:r>
              <a:rPr lang="en-US" sz="2000" dirty="0" err="1">
                <a:solidFill>
                  <a:srgbClr val="00649A"/>
                </a:solidFill>
                <a:latin typeface="Comic Sans MS"/>
                <a:ea typeface="Comic Sans MS"/>
                <a:cs typeface="Comic Sans MS"/>
              </a:rPr>
              <a:t>n</a:t>
            </a:r>
            <a:r>
              <a:rPr lang="en-US" sz="2000" spc="110" dirty="0">
                <a:solidFill>
                  <a:srgbClr val="00649A"/>
                </a:solidFill>
                <a:latin typeface="Comic Sans MS"/>
                <a:ea typeface="Comic Sans MS"/>
                <a:cs typeface="Comic Sans MS"/>
              </a:rPr>
              <a:t> </a:t>
            </a:r>
            <a:r>
              <a:rPr lang="en-US" sz="2000" spc="-10" dirty="0" err="1">
                <a:solidFill>
                  <a:srgbClr val="00649A"/>
                </a:solidFill>
                <a:latin typeface="Comic Sans MS"/>
                <a:ea typeface="Comic Sans MS"/>
                <a:cs typeface="Comic Sans MS"/>
              </a:rPr>
              <a:t>a</a:t>
            </a:r>
            <a:r>
              <a:rPr lang="en-US" sz="2000" spc="-5" dirty="0" err="1">
                <a:solidFill>
                  <a:srgbClr val="00649A"/>
                </a:solidFill>
                <a:latin typeface="Comic Sans MS"/>
                <a:ea typeface="Comic Sans MS"/>
                <a:cs typeface="Comic Sans MS"/>
              </a:rPr>
              <a:t>d</a:t>
            </a:r>
            <a:r>
              <a:rPr lang="en-US" sz="2000" spc="5" dirty="0" err="1">
                <a:solidFill>
                  <a:srgbClr val="00649A"/>
                </a:solidFill>
                <a:latin typeface="Comic Sans MS"/>
                <a:ea typeface="Comic Sans MS"/>
                <a:cs typeface="Comic Sans MS"/>
              </a:rPr>
              <a:t>a</a:t>
            </a:r>
            <a:r>
              <a:rPr lang="en-US" sz="2000" spc="-5" dirty="0" err="1">
                <a:solidFill>
                  <a:srgbClr val="00649A"/>
                </a:solidFill>
                <a:latin typeface="Comic Sans MS"/>
                <a:ea typeface="Comic Sans MS"/>
                <a:cs typeface="Comic Sans MS"/>
              </a:rPr>
              <a:t>n</a:t>
            </a:r>
            <a:r>
              <a:rPr lang="en-US" sz="2000" dirty="0" err="1">
                <a:solidFill>
                  <a:srgbClr val="00649A"/>
                </a:solidFill>
                <a:latin typeface="Comic Sans MS"/>
                <a:ea typeface="Comic Sans MS"/>
                <a:cs typeface="Comic Sans MS"/>
              </a:rPr>
              <a:t>ya</a:t>
            </a:r>
            <a:r>
              <a:rPr lang="en-US" sz="2000" spc="120" dirty="0">
                <a:solidFill>
                  <a:srgbClr val="00649A"/>
                </a:solidFill>
                <a:latin typeface="Comic Sans MS"/>
                <a:ea typeface="Comic Sans MS"/>
                <a:cs typeface="Comic Sans MS"/>
              </a:rPr>
              <a:t> </a:t>
            </a:r>
            <a:r>
              <a:rPr lang="en-US" sz="2000" dirty="0" err="1">
                <a:solidFill>
                  <a:srgbClr val="00649A"/>
                </a:solidFill>
                <a:latin typeface="Comic Sans MS"/>
                <a:ea typeface="Comic Sans MS"/>
                <a:cs typeface="Comic Sans MS"/>
              </a:rPr>
              <a:t>hu</a:t>
            </a:r>
            <a:r>
              <a:rPr lang="en-US" sz="2000" spc="-10" dirty="0" err="1">
                <a:solidFill>
                  <a:srgbClr val="00649A"/>
                </a:solidFill>
                <a:latin typeface="Comic Sans MS"/>
                <a:ea typeface="Comic Sans MS"/>
                <a:cs typeface="Comic Sans MS"/>
              </a:rPr>
              <a:t>k</a:t>
            </a:r>
            <a:r>
              <a:rPr lang="en-US" sz="2000" dirty="0" err="1">
                <a:solidFill>
                  <a:srgbClr val="00649A"/>
                </a:solidFill>
                <a:latin typeface="Comic Sans MS"/>
                <a:ea typeface="Comic Sans MS"/>
                <a:cs typeface="Comic Sans MS"/>
              </a:rPr>
              <a:t>um</a:t>
            </a:r>
            <a:r>
              <a:rPr lang="en-US" sz="2000" dirty="0">
                <a:solidFill>
                  <a:srgbClr val="00649A"/>
                </a:solidFill>
                <a:latin typeface="Comic Sans MS"/>
                <a:ea typeface="Comic Sans MS"/>
                <a:cs typeface="Comic Sans MS"/>
              </a:rPr>
              <a:t> </a:t>
            </a:r>
            <a:r>
              <a:rPr lang="en-US" sz="2000" spc="310" dirty="0">
                <a:solidFill>
                  <a:srgbClr val="00649A"/>
                </a:solidFill>
                <a:latin typeface="Comic Sans MS"/>
                <a:ea typeface="Comic Sans MS"/>
                <a:cs typeface="Comic Sans MS"/>
              </a:rPr>
              <a:t> </a:t>
            </a:r>
            <a:r>
              <a:rPr lang="en-US" sz="2000" dirty="0" err="1">
                <a:solidFill>
                  <a:srgbClr val="00649A"/>
                </a:solidFill>
                <a:latin typeface="Comic Sans MS"/>
                <a:ea typeface="Comic Sans MS"/>
                <a:cs typeface="Comic Sans MS"/>
              </a:rPr>
              <a:t>pi</a:t>
            </a:r>
            <a:r>
              <a:rPr lang="en-US" sz="2000" spc="-5" dirty="0" err="1">
                <a:solidFill>
                  <a:srgbClr val="00649A"/>
                </a:solidFill>
                <a:latin typeface="Comic Sans MS"/>
                <a:ea typeface="Comic Sans MS"/>
                <a:cs typeface="Comic Sans MS"/>
              </a:rPr>
              <a:t>d</a:t>
            </a:r>
            <a:r>
              <a:rPr lang="en-US" sz="2000" spc="5" dirty="0" err="1">
                <a:solidFill>
                  <a:srgbClr val="00649A"/>
                </a:solidFill>
                <a:latin typeface="Comic Sans MS"/>
                <a:ea typeface="Comic Sans MS"/>
                <a:cs typeface="Comic Sans MS"/>
              </a:rPr>
              <a:t>a</a:t>
            </a:r>
            <a:r>
              <a:rPr lang="en-US" sz="2000" spc="-5" dirty="0" err="1">
                <a:solidFill>
                  <a:srgbClr val="00649A"/>
                </a:solidFill>
                <a:latin typeface="Comic Sans MS"/>
                <a:ea typeface="Comic Sans MS"/>
                <a:cs typeface="Comic Sans MS"/>
              </a:rPr>
              <a:t>n</a:t>
            </a:r>
            <a:r>
              <a:rPr lang="en-US" sz="2000" dirty="0" err="1">
                <a:solidFill>
                  <a:srgbClr val="00649A"/>
                </a:solidFill>
                <a:latin typeface="Comic Sans MS"/>
                <a:ea typeface="Comic Sans MS"/>
                <a:cs typeface="Comic Sans MS"/>
              </a:rPr>
              <a:t>a</a:t>
            </a:r>
            <a:r>
              <a:rPr lang="en-US" sz="2000" dirty="0">
                <a:solidFill>
                  <a:srgbClr val="00649A"/>
                </a:solidFill>
                <a:latin typeface="Comic Sans MS"/>
                <a:ea typeface="Comic Sans MS"/>
                <a:cs typeface="Comic Sans MS"/>
              </a:rPr>
              <a:t> </a:t>
            </a:r>
            <a:r>
              <a:rPr lang="en-US" sz="2000" spc="320" dirty="0">
                <a:solidFill>
                  <a:srgbClr val="00649A"/>
                </a:solidFill>
                <a:latin typeface="Comic Sans MS"/>
                <a:ea typeface="Comic Sans MS"/>
                <a:cs typeface="Comic Sans MS"/>
              </a:rPr>
              <a:t> </a:t>
            </a:r>
            <a:r>
              <a:rPr lang="en-US" sz="2000" dirty="0">
                <a:solidFill>
                  <a:srgbClr val="00649A"/>
                </a:solidFill>
                <a:latin typeface="Comic Sans MS"/>
                <a:ea typeface="Comic Sans MS"/>
                <a:cs typeface="Comic Sans MS"/>
              </a:rPr>
              <a:t>(</a:t>
            </a:r>
            <a:r>
              <a:rPr lang="en-US" sz="2000" spc="-5" dirty="0" err="1">
                <a:solidFill>
                  <a:srgbClr val="00649A"/>
                </a:solidFill>
                <a:latin typeface="Comic Sans MS"/>
                <a:ea typeface="Comic Sans MS"/>
                <a:cs typeface="Comic Sans MS"/>
              </a:rPr>
              <a:t>m</a:t>
            </a:r>
            <a:r>
              <a:rPr lang="en-US" sz="2000" spc="-10" dirty="0" err="1">
                <a:solidFill>
                  <a:srgbClr val="00649A"/>
                </a:solidFill>
                <a:latin typeface="Comic Sans MS"/>
                <a:ea typeface="Comic Sans MS"/>
                <a:cs typeface="Comic Sans MS"/>
              </a:rPr>
              <a:t>a</a:t>
            </a:r>
            <a:r>
              <a:rPr lang="en-US" sz="2000" dirty="0" err="1">
                <a:solidFill>
                  <a:srgbClr val="00649A"/>
                </a:solidFill>
                <a:latin typeface="Comic Sans MS"/>
                <a:ea typeface="Comic Sans MS"/>
                <a:cs typeface="Comic Sans MS"/>
              </a:rPr>
              <a:t>te</a:t>
            </a:r>
            <a:r>
              <a:rPr lang="en-US" sz="2000" spc="-15" dirty="0" err="1">
                <a:solidFill>
                  <a:srgbClr val="00649A"/>
                </a:solidFill>
                <a:latin typeface="Comic Sans MS"/>
                <a:ea typeface="Comic Sans MS"/>
                <a:cs typeface="Comic Sans MS"/>
              </a:rPr>
              <a:t>r</a:t>
            </a:r>
            <a:r>
              <a:rPr lang="en-US" sz="2000" dirty="0" err="1">
                <a:solidFill>
                  <a:srgbClr val="00649A"/>
                </a:solidFill>
                <a:latin typeface="Comic Sans MS"/>
                <a:ea typeface="Comic Sans MS"/>
                <a:cs typeface="Comic Sans MS"/>
              </a:rPr>
              <a:t>il</a:t>
            </a:r>
            <a:r>
              <a:rPr lang="en-US" sz="2000" dirty="0">
                <a:solidFill>
                  <a:srgbClr val="00649A"/>
                </a:solidFill>
                <a:latin typeface="Comic Sans MS"/>
                <a:ea typeface="Comic Sans MS"/>
                <a:cs typeface="Comic Sans MS"/>
              </a:rPr>
              <a:t>). </a:t>
            </a:r>
            <a:r>
              <a:rPr lang="en-US" sz="2000" spc="310" dirty="0">
                <a:solidFill>
                  <a:srgbClr val="00649A"/>
                </a:solidFill>
                <a:latin typeface="Comic Sans MS"/>
                <a:ea typeface="Comic Sans MS"/>
                <a:cs typeface="Comic Sans MS"/>
              </a:rPr>
              <a:t> </a:t>
            </a:r>
            <a:r>
              <a:rPr lang="en-US" sz="2000" dirty="0" err="1">
                <a:solidFill>
                  <a:srgbClr val="00649A"/>
                </a:solidFill>
                <a:latin typeface="Comic Sans MS"/>
                <a:ea typeface="Comic Sans MS"/>
                <a:cs typeface="Comic Sans MS"/>
              </a:rPr>
              <a:t>Hu</a:t>
            </a:r>
            <a:r>
              <a:rPr lang="en-US" sz="2000" spc="5" dirty="0" err="1">
                <a:solidFill>
                  <a:srgbClr val="00649A"/>
                </a:solidFill>
                <a:latin typeface="Comic Sans MS"/>
                <a:ea typeface="Comic Sans MS"/>
                <a:cs typeface="Comic Sans MS"/>
              </a:rPr>
              <a:t>k</a:t>
            </a:r>
            <a:r>
              <a:rPr lang="en-US" sz="2000" dirty="0" err="1">
                <a:solidFill>
                  <a:srgbClr val="00649A"/>
                </a:solidFill>
                <a:latin typeface="Comic Sans MS"/>
                <a:ea typeface="Comic Sans MS"/>
                <a:cs typeface="Comic Sans MS"/>
              </a:rPr>
              <a:t>um</a:t>
            </a:r>
            <a:r>
              <a:rPr lang="en-US" sz="2000" dirty="0">
                <a:solidFill>
                  <a:srgbClr val="00649A"/>
                </a:solidFill>
                <a:latin typeface="Comic Sans MS"/>
                <a:ea typeface="Comic Sans MS"/>
                <a:cs typeface="Comic Sans MS"/>
              </a:rPr>
              <a:t> </a:t>
            </a:r>
            <a:r>
              <a:rPr lang="en-US" sz="2000" spc="310" dirty="0">
                <a:solidFill>
                  <a:srgbClr val="00649A"/>
                </a:solidFill>
                <a:latin typeface="Comic Sans MS"/>
                <a:ea typeface="Comic Sans MS"/>
                <a:cs typeface="Comic Sans MS"/>
              </a:rPr>
              <a:t> </a:t>
            </a:r>
            <a:r>
              <a:rPr lang="en-US" sz="2000" spc="5" dirty="0" err="1">
                <a:solidFill>
                  <a:srgbClr val="00649A"/>
                </a:solidFill>
                <a:latin typeface="Comic Sans MS"/>
                <a:ea typeface="Comic Sans MS"/>
                <a:cs typeface="Comic Sans MS"/>
              </a:rPr>
              <a:t>a</a:t>
            </a:r>
            <a:r>
              <a:rPr lang="en-US" sz="2000" spc="-10" dirty="0" err="1">
                <a:solidFill>
                  <a:srgbClr val="00649A"/>
                </a:solidFill>
                <a:latin typeface="Comic Sans MS"/>
                <a:ea typeface="Comic Sans MS"/>
                <a:cs typeface="Comic Sans MS"/>
              </a:rPr>
              <a:t>c</a:t>
            </a:r>
            <a:r>
              <a:rPr lang="en-US" sz="2000" spc="5" dirty="0" err="1">
                <a:solidFill>
                  <a:srgbClr val="00649A"/>
                </a:solidFill>
                <a:latin typeface="Comic Sans MS"/>
                <a:ea typeface="Comic Sans MS"/>
                <a:cs typeface="Comic Sans MS"/>
              </a:rPr>
              <a:t>a</a:t>
            </a:r>
            <a:r>
              <a:rPr lang="en-US" sz="2000" spc="-5" dirty="0" err="1">
                <a:solidFill>
                  <a:srgbClr val="00649A"/>
                </a:solidFill>
                <a:latin typeface="Comic Sans MS"/>
                <a:ea typeface="Comic Sans MS"/>
                <a:cs typeface="Comic Sans MS"/>
              </a:rPr>
              <a:t>r</a:t>
            </a:r>
            <a:r>
              <a:rPr lang="en-US" sz="2000" dirty="0" err="1">
                <a:solidFill>
                  <a:srgbClr val="00649A"/>
                </a:solidFill>
                <a:latin typeface="Comic Sans MS"/>
                <a:ea typeface="Comic Sans MS"/>
                <a:cs typeface="Comic Sans MS"/>
              </a:rPr>
              <a:t>a</a:t>
            </a:r>
            <a:r>
              <a:rPr lang="en-US" sz="2000" dirty="0">
                <a:solidFill>
                  <a:srgbClr val="00649A"/>
                </a:solidFill>
                <a:latin typeface="Comic Sans MS"/>
                <a:ea typeface="Comic Sans MS"/>
                <a:cs typeface="Comic Sans MS"/>
              </a:rPr>
              <a:t> </a:t>
            </a:r>
            <a:r>
              <a:rPr lang="en-US" sz="2000" dirty="0" err="1">
                <a:solidFill>
                  <a:srgbClr val="00649A"/>
                </a:solidFill>
                <a:latin typeface="Comic Sans MS"/>
                <a:ea typeface="Comic Sans MS"/>
                <a:cs typeface="Comic Sans MS"/>
              </a:rPr>
              <a:t>pi</a:t>
            </a:r>
            <a:r>
              <a:rPr lang="en-US" sz="2000" spc="-5" dirty="0" err="1">
                <a:solidFill>
                  <a:srgbClr val="00649A"/>
                </a:solidFill>
                <a:latin typeface="Comic Sans MS"/>
                <a:ea typeface="Comic Sans MS"/>
                <a:cs typeface="Comic Sans MS"/>
              </a:rPr>
              <a:t>d</a:t>
            </a:r>
            <a:r>
              <a:rPr lang="en-US" sz="2000" spc="5" dirty="0" err="1">
                <a:solidFill>
                  <a:srgbClr val="00649A"/>
                </a:solidFill>
                <a:latin typeface="Comic Sans MS"/>
                <a:ea typeface="Comic Sans MS"/>
                <a:cs typeface="Comic Sans MS"/>
              </a:rPr>
              <a:t>a</a:t>
            </a:r>
            <a:r>
              <a:rPr lang="en-US" sz="2000" spc="-15" dirty="0" err="1">
                <a:solidFill>
                  <a:srgbClr val="00649A"/>
                </a:solidFill>
                <a:latin typeface="Comic Sans MS"/>
                <a:ea typeface="Comic Sans MS"/>
                <a:cs typeface="Comic Sans MS"/>
              </a:rPr>
              <a:t>n</a:t>
            </a:r>
            <a:r>
              <a:rPr lang="en-US" sz="2000" dirty="0" err="1">
                <a:solidFill>
                  <a:srgbClr val="00649A"/>
                </a:solidFill>
                <a:latin typeface="Comic Sans MS"/>
                <a:ea typeface="Comic Sans MS"/>
                <a:cs typeface="Comic Sans MS"/>
              </a:rPr>
              <a:t>a</a:t>
            </a:r>
            <a:r>
              <a:rPr lang="en-US" sz="2000" dirty="0">
                <a:solidFill>
                  <a:srgbClr val="00649A"/>
                </a:solidFill>
                <a:latin typeface="Comic Sans MS"/>
                <a:ea typeface="Comic Sans MS"/>
                <a:cs typeface="Comic Sans MS"/>
              </a:rPr>
              <a:t>  </a:t>
            </a:r>
            <a:r>
              <a:rPr lang="en-US" sz="2000" spc="5" dirty="0" err="1">
                <a:solidFill>
                  <a:srgbClr val="00649A"/>
                </a:solidFill>
                <a:latin typeface="Comic Sans MS"/>
                <a:ea typeface="Comic Sans MS"/>
                <a:cs typeface="Comic Sans MS"/>
              </a:rPr>
              <a:t>a</a:t>
            </a:r>
            <a:r>
              <a:rPr lang="en-US" sz="2000" spc="-5" dirty="0" err="1">
                <a:solidFill>
                  <a:srgbClr val="00649A"/>
                </a:solidFill>
                <a:latin typeface="Comic Sans MS"/>
                <a:ea typeface="Comic Sans MS"/>
                <a:cs typeface="Comic Sans MS"/>
              </a:rPr>
              <a:t>d</a:t>
            </a:r>
            <a:r>
              <a:rPr lang="en-US" sz="2000" spc="5" dirty="0" err="1">
                <a:solidFill>
                  <a:srgbClr val="00649A"/>
                </a:solidFill>
                <a:latin typeface="Comic Sans MS"/>
                <a:ea typeface="Comic Sans MS"/>
                <a:cs typeface="Comic Sans MS"/>
              </a:rPr>
              <a:t>a</a:t>
            </a:r>
            <a:r>
              <a:rPr lang="en-US" sz="2000" spc="-10" dirty="0" err="1">
                <a:solidFill>
                  <a:srgbClr val="00649A"/>
                </a:solidFill>
                <a:latin typeface="Comic Sans MS"/>
                <a:ea typeface="Comic Sans MS"/>
                <a:cs typeface="Comic Sans MS"/>
              </a:rPr>
              <a:t>l</a:t>
            </a:r>
            <a:r>
              <a:rPr lang="en-US" sz="2000" spc="5" dirty="0" err="1">
                <a:solidFill>
                  <a:srgbClr val="00649A"/>
                </a:solidFill>
                <a:latin typeface="Comic Sans MS"/>
                <a:ea typeface="Comic Sans MS"/>
                <a:cs typeface="Comic Sans MS"/>
              </a:rPr>
              <a:t>a</a:t>
            </a:r>
            <a:r>
              <a:rPr lang="en-US" sz="2000" dirty="0" err="1">
                <a:solidFill>
                  <a:srgbClr val="00649A"/>
                </a:solidFill>
                <a:latin typeface="Comic Sans MS"/>
                <a:ea typeface="Comic Sans MS"/>
                <a:cs typeface="Comic Sans MS"/>
              </a:rPr>
              <a:t>h</a:t>
            </a:r>
            <a:r>
              <a:rPr lang="en-US" sz="2000" spc="490" dirty="0">
                <a:solidFill>
                  <a:srgbClr val="00649A"/>
                </a:solidFill>
                <a:latin typeface="Comic Sans MS"/>
                <a:ea typeface="Comic Sans MS"/>
                <a:cs typeface="Comic Sans MS"/>
              </a:rPr>
              <a:t> </a:t>
            </a:r>
            <a:r>
              <a:rPr lang="en-US" sz="2000" spc="5" dirty="0" err="1">
                <a:solidFill>
                  <a:srgbClr val="00649A"/>
                </a:solidFill>
                <a:latin typeface="Comic Sans MS"/>
                <a:ea typeface="Comic Sans MS"/>
                <a:cs typeface="Comic Sans MS"/>
              </a:rPr>
              <a:t>k</a:t>
            </a:r>
            <a:r>
              <a:rPr lang="en-US" sz="2000" dirty="0" err="1">
                <a:solidFill>
                  <a:srgbClr val="00649A"/>
                </a:solidFill>
                <a:latin typeface="Comic Sans MS"/>
                <a:ea typeface="Comic Sans MS"/>
                <a:cs typeface="Comic Sans MS"/>
              </a:rPr>
              <a:t>ete</a:t>
            </a:r>
            <a:r>
              <a:rPr lang="en-US" sz="2000" spc="-15" dirty="0" err="1">
                <a:solidFill>
                  <a:srgbClr val="00649A"/>
                </a:solidFill>
                <a:latin typeface="Comic Sans MS"/>
                <a:ea typeface="Comic Sans MS"/>
                <a:cs typeface="Comic Sans MS"/>
              </a:rPr>
              <a:t>n</a:t>
            </a:r>
            <a:r>
              <a:rPr lang="en-US" sz="2000" dirty="0" err="1">
                <a:solidFill>
                  <a:srgbClr val="00649A"/>
                </a:solidFill>
                <a:latin typeface="Comic Sans MS"/>
                <a:ea typeface="Comic Sans MS"/>
                <a:cs typeface="Comic Sans MS"/>
              </a:rPr>
              <a:t>tu</a:t>
            </a:r>
            <a:r>
              <a:rPr lang="en-US" sz="2000" spc="5" dirty="0" err="1">
                <a:solidFill>
                  <a:srgbClr val="00649A"/>
                </a:solidFill>
                <a:latin typeface="Comic Sans MS"/>
                <a:ea typeface="Comic Sans MS"/>
                <a:cs typeface="Comic Sans MS"/>
              </a:rPr>
              <a:t>a</a:t>
            </a:r>
            <a:r>
              <a:rPr lang="en-US" sz="2000" dirty="0" err="1">
                <a:solidFill>
                  <a:srgbClr val="00649A"/>
                </a:solidFill>
                <a:latin typeface="Comic Sans MS"/>
                <a:ea typeface="Comic Sans MS"/>
                <a:cs typeface="Comic Sans MS"/>
              </a:rPr>
              <a:t>n</a:t>
            </a:r>
            <a:r>
              <a:rPr lang="en-US" sz="2000" spc="500" dirty="0">
                <a:solidFill>
                  <a:srgbClr val="00649A"/>
                </a:solidFill>
                <a:latin typeface="Comic Sans MS"/>
                <a:ea typeface="Comic Sans MS"/>
                <a:cs typeface="Comic Sans MS"/>
              </a:rPr>
              <a:t> </a:t>
            </a:r>
            <a:r>
              <a:rPr lang="en-US" sz="2000" spc="-10" dirty="0">
                <a:solidFill>
                  <a:srgbClr val="00649A"/>
                </a:solidFill>
                <a:latin typeface="Comic Sans MS"/>
                <a:ea typeface="Comic Sans MS"/>
                <a:cs typeface="Comic Sans MS"/>
              </a:rPr>
              <a:t>y</a:t>
            </a:r>
            <a:r>
              <a:rPr lang="en-US" sz="2000" spc="5" dirty="0">
                <a:solidFill>
                  <a:srgbClr val="00649A"/>
                </a:solidFill>
                <a:latin typeface="Comic Sans MS"/>
                <a:ea typeface="Comic Sans MS"/>
                <a:cs typeface="Comic Sans MS"/>
              </a:rPr>
              <a:t>a</a:t>
            </a:r>
            <a:r>
              <a:rPr lang="en-US" sz="2000" spc="-15" dirty="0">
                <a:solidFill>
                  <a:srgbClr val="00649A"/>
                </a:solidFill>
                <a:latin typeface="Comic Sans MS"/>
                <a:ea typeface="Comic Sans MS"/>
                <a:cs typeface="Comic Sans MS"/>
              </a:rPr>
              <a:t>n</a:t>
            </a:r>
            <a:r>
              <a:rPr lang="en-US" sz="2000" dirty="0">
                <a:solidFill>
                  <a:srgbClr val="00649A"/>
                </a:solidFill>
                <a:latin typeface="Comic Sans MS"/>
                <a:ea typeface="Comic Sans MS"/>
                <a:cs typeface="Comic Sans MS"/>
              </a:rPr>
              <a:t>g</a:t>
            </a:r>
            <a:r>
              <a:rPr lang="en-US" sz="2000" spc="485" dirty="0">
                <a:solidFill>
                  <a:srgbClr val="00649A"/>
                </a:solidFill>
                <a:latin typeface="Comic Sans MS"/>
                <a:ea typeface="Comic Sans MS"/>
                <a:cs typeface="Comic Sans MS"/>
              </a:rPr>
              <a:t> </a:t>
            </a:r>
            <a:r>
              <a:rPr lang="en-US" sz="2000" spc="-5" dirty="0" err="1">
                <a:solidFill>
                  <a:srgbClr val="00649A"/>
                </a:solidFill>
                <a:latin typeface="Comic Sans MS"/>
                <a:ea typeface="Comic Sans MS"/>
                <a:cs typeface="Comic Sans MS"/>
              </a:rPr>
              <a:t>m</a:t>
            </a:r>
            <a:r>
              <a:rPr lang="en-US" sz="2000" dirty="0" err="1">
                <a:solidFill>
                  <a:srgbClr val="00649A"/>
                </a:solidFill>
                <a:latin typeface="Comic Sans MS"/>
                <a:ea typeface="Comic Sans MS"/>
                <a:cs typeface="Comic Sans MS"/>
              </a:rPr>
              <a:t>e</a:t>
            </a:r>
            <a:r>
              <a:rPr lang="en-US" sz="2000" spc="-5" dirty="0" err="1">
                <a:solidFill>
                  <a:srgbClr val="00649A"/>
                </a:solidFill>
                <a:latin typeface="Comic Sans MS"/>
                <a:ea typeface="Comic Sans MS"/>
                <a:cs typeface="Comic Sans MS"/>
              </a:rPr>
              <a:t>m</a:t>
            </a:r>
            <a:r>
              <a:rPr lang="en-US" sz="2000" dirty="0" err="1">
                <a:solidFill>
                  <a:srgbClr val="00649A"/>
                </a:solidFill>
                <a:latin typeface="Comic Sans MS"/>
                <a:ea typeface="Comic Sans MS"/>
                <a:cs typeface="Comic Sans MS"/>
              </a:rPr>
              <a:t>u</a:t>
            </a:r>
            <a:r>
              <a:rPr lang="en-US" sz="2000" spc="5" dirty="0" err="1">
                <a:solidFill>
                  <a:srgbClr val="00649A"/>
                </a:solidFill>
                <a:latin typeface="Comic Sans MS"/>
                <a:ea typeface="Comic Sans MS"/>
                <a:cs typeface="Comic Sans MS"/>
              </a:rPr>
              <a:t>a</a:t>
            </a:r>
            <a:r>
              <a:rPr lang="en-US" sz="2000" dirty="0" err="1">
                <a:solidFill>
                  <a:srgbClr val="00649A"/>
                </a:solidFill>
                <a:latin typeface="Comic Sans MS"/>
                <a:ea typeface="Comic Sans MS"/>
                <a:cs typeface="Comic Sans MS"/>
              </a:rPr>
              <a:t>t</a:t>
            </a:r>
            <a:r>
              <a:rPr lang="en-US" sz="2000" spc="485" dirty="0">
                <a:solidFill>
                  <a:srgbClr val="00649A"/>
                </a:solidFill>
                <a:latin typeface="Comic Sans MS"/>
                <a:ea typeface="Comic Sans MS"/>
                <a:cs typeface="Comic Sans MS"/>
              </a:rPr>
              <a:t> </a:t>
            </a:r>
            <a:r>
              <a:rPr lang="en-US" sz="2000" dirty="0" err="1">
                <a:solidFill>
                  <a:srgbClr val="00649A"/>
                </a:solidFill>
                <a:latin typeface="Comic Sans MS"/>
                <a:ea typeface="Comic Sans MS"/>
                <a:cs typeface="Comic Sans MS"/>
              </a:rPr>
              <a:t>c</a:t>
            </a:r>
            <a:r>
              <a:rPr lang="en-US" sz="2000" spc="5" dirty="0" err="1">
                <a:solidFill>
                  <a:srgbClr val="00649A"/>
                </a:solidFill>
                <a:latin typeface="Comic Sans MS"/>
                <a:ea typeface="Comic Sans MS"/>
                <a:cs typeface="Comic Sans MS"/>
              </a:rPr>
              <a:t>a</a:t>
            </a:r>
            <a:r>
              <a:rPr lang="en-US" sz="2000" dirty="0" err="1">
                <a:solidFill>
                  <a:srgbClr val="00649A"/>
                </a:solidFill>
                <a:latin typeface="Comic Sans MS"/>
                <a:ea typeface="Comic Sans MS"/>
                <a:cs typeface="Comic Sans MS"/>
              </a:rPr>
              <a:t>ra</a:t>
            </a:r>
            <a:r>
              <a:rPr lang="en-US" sz="2000" spc="495" dirty="0">
                <a:solidFill>
                  <a:srgbClr val="00649A"/>
                </a:solidFill>
                <a:latin typeface="Comic Sans MS"/>
                <a:ea typeface="Comic Sans MS"/>
                <a:cs typeface="Comic Sans MS"/>
              </a:rPr>
              <a:t> </a:t>
            </a:r>
            <a:r>
              <a:rPr lang="en-US" sz="2000" spc="-5" dirty="0" err="1">
                <a:solidFill>
                  <a:srgbClr val="00649A"/>
                </a:solidFill>
                <a:latin typeface="Comic Sans MS"/>
                <a:ea typeface="Comic Sans MS"/>
                <a:cs typeface="Comic Sans MS"/>
              </a:rPr>
              <a:t>b</a:t>
            </a:r>
            <a:r>
              <a:rPr lang="en-US" sz="2000" spc="5" dirty="0" err="1">
                <a:solidFill>
                  <a:srgbClr val="00649A"/>
                </a:solidFill>
                <a:latin typeface="Comic Sans MS"/>
                <a:ea typeface="Comic Sans MS"/>
                <a:cs typeface="Comic Sans MS"/>
              </a:rPr>
              <a:t>a</a:t>
            </a:r>
            <a:r>
              <a:rPr lang="en-US" sz="2000" spc="-5" dirty="0" err="1">
                <a:solidFill>
                  <a:srgbClr val="00649A"/>
                </a:solidFill>
                <a:latin typeface="Comic Sans MS"/>
                <a:ea typeface="Comic Sans MS"/>
                <a:cs typeface="Comic Sans MS"/>
              </a:rPr>
              <a:t>g</a:t>
            </a:r>
            <a:r>
              <a:rPr lang="en-US" sz="2000" spc="5" dirty="0" err="1">
                <a:solidFill>
                  <a:srgbClr val="00649A"/>
                </a:solidFill>
                <a:latin typeface="Comic Sans MS"/>
                <a:ea typeface="Comic Sans MS"/>
                <a:cs typeface="Comic Sans MS"/>
              </a:rPr>
              <a:t>a</a:t>
            </a:r>
            <a:r>
              <a:rPr lang="en-US" sz="2000" dirty="0" err="1">
                <a:solidFill>
                  <a:srgbClr val="00649A"/>
                </a:solidFill>
                <a:latin typeface="Comic Sans MS"/>
                <a:ea typeface="Comic Sans MS"/>
                <a:cs typeface="Comic Sans MS"/>
              </a:rPr>
              <a:t>i</a:t>
            </a:r>
            <a:r>
              <a:rPr lang="en-US" sz="2000" spc="-5" dirty="0" err="1">
                <a:solidFill>
                  <a:srgbClr val="00649A"/>
                </a:solidFill>
                <a:latin typeface="Comic Sans MS"/>
                <a:ea typeface="Comic Sans MS"/>
                <a:cs typeface="Comic Sans MS"/>
              </a:rPr>
              <a:t>m</a:t>
            </a:r>
            <a:r>
              <a:rPr lang="en-US" sz="2000" spc="5" dirty="0" err="1">
                <a:solidFill>
                  <a:srgbClr val="00649A"/>
                </a:solidFill>
                <a:latin typeface="Comic Sans MS"/>
                <a:ea typeface="Comic Sans MS"/>
                <a:cs typeface="Comic Sans MS"/>
              </a:rPr>
              <a:t>a</a:t>
            </a:r>
            <a:r>
              <a:rPr lang="en-US" sz="2000" spc="-5" dirty="0" err="1">
                <a:solidFill>
                  <a:srgbClr val="00649A"/>
                </a:solidFill>
                <a:latin typeface="Comic Sans MS"/>
                <a:ea typeface="Comic Sans MS"/>
                <a:cs typeface="Comic Sans MS"/>
              </a:rPr>
              <a:t>n</a:t>
            </a:r>
            <a:r>
              <a:rPr lang="en-US" sz="2000" dirty="0" err="1">
                <a:solidFill>
                  <a:srgbClr val="00649A"/>
                </a:solidFill>
                <a:latin typeface="Comic Sans MS"/>
                <a:ea typeface="Comic Sans MS"/>
                <a:cs typeface="Comic Sans MS"/>
              </a:rPr>
              <a:t>a</a:t>
            </a:r>
            <a:r>
              <a:rPr lang="en-US" sz="2000" spc="505" dirty="0">
                <a:solidFill>
                  <a:srgbClr val="00649A"/>
                </a:solidFill>
                <a:latin typeface="Comic Sans MS"/>
                <a:ea typeface="Comic Sans MS"/>
                <a:cs typeface="Comic Sans MS"/>
              </a:rPr>
              <a:t> </a:t>
            </a:r>
            <a:r>
              <a:rPr lang="en-US" sz="2000" spc="-10" dirty="0" err="1">
                <a:solidFill>
                  <a:srgbClr val="00649A"/>
                </a:solidFill>
                <a:latin typeface="Comic Sans MS"/>
                <a:ea typeface="Comic Sans MS"/>
                <a:cs typeface="Comic Sans MS"/>
              </a:rPr>
              <a:t>a</a:t>
            </a:r>
            <a:r>
              <a:rPr lang="en-US" sz="2000" dirty="0" err="1">
                <a:solidFill>
                  <a:srgbClr val="00649A"/>
                </a:solidFill>
                <a:latin typeface="Comic Sans MS"/>
                <a:ea typeface="Comic Sans MS"/>
                <a:cs typeface="Comic Sans MS"/>
              </a:rPr>
              <a:t>p</a:t>
            </a:r>
            <a:r>
              <a:rPr lang="en-US" sz="2000" spc="5" dirty="0" err="1">
                <a:solidFill>
                  <a:srgbClr val="00649A"/>
                </a:solidFill>
                <a:latin typeface="Comic Sans MS"/>
                <a:ea typeface="Comic Sans MS"/>
                <a:cs typeface="Comic Sans MS"/>
              </a:rPr>
              <a:t>a</a:t>
            </a:r>
            <a:r>
              <a:rPr lang="en-US" sz="2000" spc="-5" dirty="0" err="1">
                <a:solidFill>
                  <a:srgbClr val="00649A"/>
                </a:solidFill>
                <a:latin typeface="Comic Sans MS"/>
                <a:ea typeface="Comic Sans MS"/>
                <a:cs typeface="Comic Sans MS"/>
              </a:rPr>
              <a:t>r</a:t>
            </a:r>
            <a:r>
              <a:rPr lang="en-US" sz="2000" spc="5" dirty="0" err="1">
                <a:solidFill>
                  <a:srgbClr val="00649A"/>
                </a:solidFill>
                <a:latin typeface="Comic Sans MS"/>
                <a:ea typeface="Comic Sans MS"/>
                <a:cs typeface="Comic Sans MS"/>
              </a:rPr>
              <a:t>a</a:t>
            </a:r>
            <a:r>
              <a:rPr lang="en-US" sz="2000" spc="-10" dirty="0" err="1">
                <a:solidFill>
                  <a:srgbClr val="00649A"/>
                </a:solidFill>
                <a:latin typeface="Comic Sans MS"/>
                <a:ea typeface="Comic Sans MS"/>
                <a:cs typeface="Comic Sans MS"/>
              </a:rPr>
              <a:t>t</a:t>
            </a:r>
            <a:r>
              <a:rPr lang="en-US" sz="2000" dirty="0" err="1">
                <a:solidFill>
                  <a:srgbClr val="00649A"/>
                </a:solidFill>
                <a:latin typeface="Comic Sans MS"/>
                <a:ea typeface="Comic Sans MS"/>
                <a:cs typeface="Comic Sans MS"/>
              </a:rPr>
              <a:t>ur</a:t>
            </a:r>
            <a:r>
              <a:rPr lang="en-US" sz="2000" spc="500" dirty="0">
                <a:solidFill>
                  <a:srgbClr val="00649A"/>
                </a:solidFill>
                <a:latin typeface="Comic Sans MS"/>
                <a:ea typeface="Comic Sans MS"/>
                <a:cs typeface="Comic Sans MS"/>
              </a:rPr>
              <a:t> </a:t>
            </a:r>
            <a:r>
              <a:rPr lang="en-US" sz="2000" dirty="0" err="1">
                <a:solidFill>
                  <a:srgbClr val="00649A"/>
                </a:solidFill>
                <a:latin typeface="Comic Sans MS"/>
                <a:ea typeface="Comic Sans MS"/>
                <a:cs typeface="Comic Sans MS"/>
              </a:rPr>
              <a:t>pe</a:t>
            </a:r>
            <a:r>
              <a:rPr lang="en-US" sz="2000" spc="-15" dirty="0" err="1">
                <a:solidFill>
                  <a:srgbClr val="00649A"/>
                </a:solidFill>
                <a:latin typeface="Comic Sans MS"/>
                <a:ea typeface="Comic Sans MS"/>
                <a:cs typeface="Comic Sans MS"/>
              </a:rPr>
              <a:t>n</a:t>
            </a:r>
            <a:r>
              <a:rPr lang="en-US" sz="2000" dirty="0" err="1">
                <a:solidFill>
                  <a:srgbClr val="00649A"/>
                </a:solidFill>
                <a:latin typeface="Comic Sans MS"/>
                <a:ea typeface="Comic Sans MS"/>
                <a:cs typeface="Comic Sans MS"/>
              </a:rPr>
              <a:t>e</a:t>
            </a:r>
            <a:r>
              <a:rPr lang="en-US" sz="2000" spc="-5" dirty="0" err="1">
                <a:solidFill>
                  <a:srgbClr val="00649A"/>
                </a:solidFill>
                <a:latin typeface="Comic Sans MS"/>
                <a:ea typeface="Comic Sans MS"/>
                <a:cs typeface="Comic Sans MS"/>
              </a:rPr>
              <a:t>g</a:t>
            </a:r>
            <a:r>
              <a:rPr lang="en-US" sz="2000" spc="5" dirty="0" err="1">
                <a:solidFill>
                  <a:srgbClr val="00649A"/>
                </a:solidFill>
                <a:latin typeface="Comic Sans MS"/>
                <a:ea typeface="Comic Sans MS"/>
                <a:cs typeface="Comic Sans MS"/>
              </a:rPr>
              <a:t>a</a:t>
            </a:r>
            <a:r>
              <a:rPr lang="en-US" sz="2000" dirty="0" err="1">
                <a:solidFill>
                  <a:srgbClr val="00649A"/>
                </a:solidFill>
                <a:latin typeface="Comic Sans MS"/>
                <a:ea typeface="Comic Sans MS"/>
                <a:cs typeface="Comic Sans MS"/>
              </a:rPr>
              <a:t>k</a:t>
            </a:r>
            <a:r>
              <a:rPr lang="en-US" sz="2000" dirty="0">
                <a:solidFill>
                  <a:srgbClr val="00649A"/>
                </a:solidFill>
                <a:latin typeface="Comic Sans MS"/>
                <a:ea typeface="Comic Sans MS"/>
                <a:cs typeface="Comic Sans MS"/>
              </a:rPr>
              <a:t> </a:t>
            </a:r>
            <a:r>
              <a:rPr lang="en-US" sz="2000" dirty="0" err="1">
                <a:solidFill>
                  <a:srgbClr val="00649A"/>
                </a:solidFill>
                <a:latin typeface="Comic Sans MS"/>
                <a:ea typeface="Comic Sans MS"/>
                <a:cs typeface="Comic Sans MS"/>
              </a:rPr>
              <a:t>hu</a:t>
            </a:r>
            <a:r>
              <a:rPr lang="en-US" sz="2000" spc="5" dirty="0" err="1">
                <a:solidFill>
                  <a:srgbClr val="00649A"/>
                </a:solidFill>
                <a:latin typeface="Comic Sans MS"/>
                <a:ea typeface="Comic Sans MS"/>
                <a:cs typeface="Comic Sans MS"/>
              </a:rPr>
              <a:t>k</a:t>
            </a:r>
            <a:r>
              <a:rPr lang="en-US" sz="2000" dirty="0" err="1">
                <a:solidFill>
                  <a:srgbClr val="00649A"/>
                </a:solidFill>
                <a:latin typeface="Comic Sans MS"/>
                <a:ea typeface="Comic Sans MS"/>
                <a:cs typeface="Comic Sans MS"/>
              </a:rPr>
              <a:t>um</a:t>
            </a:r>
            <a:r>
              <a:rPr lang="en-US" sz="2000" dirty="0">
                <a:solidFill>
                  <a:srgbClr val="00649A"/>
                </a:solidFill>
                <a:latin typeface="Comic Sans MS"/>
                <a:ea typeface="Comic Sans MS"/>
                <a:cs typeface="Comic Sans MS"/>
              </a:rPr>
              <a:t>  </a:t>
            </a:r>
            <a:r>
              <a:rPr lang="en-US" sz="2000" spc="80" dirty="0">
                <a:solidFill>
                  <a:srgbClr val="00649A"/>
                </a:solidFill>
                <a:latin typeface="Comic Sans MS"/>
                <a:ea typeface="Comic Sans MS"/>
                <a:cs typeface="Comic Sans MS"/>
              </a:rPr>
              <a:t> </a:t>
            </a:r>
            <a:r>
              <a:rPr lang="en-US" sz="2000" spc="-5" dirty="0" err="1">
                <a:solidFill>
                  <a:srgbClr val="00649A"/>
                </a:solidFill>
                <a:latin typeface="Comic Sans MS"/>
                <a:ea typeface="Comic Sans MS"/>
                <a:cs typeface="Comic Sans MS"/>
              </a:rPr>
              <a:t>d</a:t>
            </a:r>
            <a:r>
              <a:rPr lang="en-US" sz="2000" spc="5" dirty="0" err="1">
                <a:solidFill>
                  <a:srgbClr val="00649A"/>
                </a:solidFill>
                <a:latin typeface="Comic Sans MS"/>
                <a:ea typeface="Comic Sans MS"/>
                <a:cs typeface="Comic Sans MS"/>
              </a:rPr>
              <a:t>a</a:t>
            </a:r>
            <a:r>
              <a:rPr lang="en-US" sz="2000" dirty="0" err="1">
                <a:solidFill>
                  <a:srgbClr val="00649A"/>
                </a:solidFill>
                <a:latin typeface="Comic Sans MS"/>
                <a:ea typeface="Comic Sans MS"/>
                <a:cs typeface="Comic Sans MS"/>
              </a:rPr>
              <a:t>l</a:t>
            </a:r>
            <a:r>
              <a:rPr lang="en-US" sz="2000" spc="5" dirty="0" err="1">
                <a:solidFill>
                  <a:srgbClr val="00649A"/>
                </a:solidFill>
                <a:latin typeface="Comic Sans MS"/>
                <a:ea typeface="Comic Sans MS"/>
                <a:cs typeface="Comic Sans MS"/>
              </a:rPr>
              <a:t>a</a:t>
            </a:r>
            <a:r>
              <a:rPr lang="en-US" sz="2000" dirty="0" err="1">
                <a:solidFill>
                  <a:srgbClr val="00649A"/>
                </a:solidFill>
                <a:latin typeface="Comic Sans MS"/>
                <a:ea typeface="Comic Sans MS"/>
                <a:cs typeface="Comic Sans MS"/>
              </a:rPr>
              <a:t>m</a:t>
            </a:r>
            <a:r>
              <a:rPr lang="en-US" sz="2000" dirty="0">
                <a:solidFill>
                  <a:srgbClr val="00649A"/>
                </a:solidFill>
                <a:latin typeface="Comic Sans MS"/>
                <a:ea typeface="Comic Sans MS"/>
                <a:cs typeface="Comic Sans MS"/>
              </a:rPr>
              <a:t> </a:t>
            </a:r>
            <a:r>
              <a:rPr lang="en-US" sz="2000" spc="230" dirty="0">
                <a:solidFill>
                  <a:srgbClr val="00649A"/>
                </a:solidFill>
                <a:latin typeface="Comic Sans MS"/>
                <a:ea typeface="Comic Sans MS"/>
                <a:cs typeface="Comic Sans MS"/>
              </a:rPr>
              <a:t> </a:t>
            </a:r>
            <a:r>
              <a:rPr lang="en-US" sz="2000" spc="-5" dirty="0">
                <a:solidFill>
                  <a:srgbClr val="00649A"/>
                </a:solidFill>
                <a:latin typeface="Comic Sans MS"/>
                <a:ea typeface="Comic Sans MS"/>
                <a:cs typeface="Comic Sans MS"/>
              </a:rPr>
              <a:t>S</a:t>
            </a:r>
            <a:r>
              <a:rPr lang="en-US" sz="2000" dirty="0">
                <a:solidFill>
                  <a:srgbClr val="00649A"/>
                </a:solidFill>
                <a:latin typeface="Comic Sans MS"/>
                <a:ea typeface="Comic Sans MS"/>
                <a:cs typeface="Comic Sans MS"/>
              </a:rPr>
              <a:t>PP </a:t>
            </a:r>
            <a:r>
              <a:rPr lang="en-US" sz="2000" spc="230" dirty="0">
                <a:solidFill>
                  <a:srgbClr val="00649A"/>
                </a:solidFill>
                <a:latin typeface="Comic Sans MS"/>
                <a:ea typeface="Comic Sans MS"/>
                <a:cs typeface="Comic Sans MS"/>
              </a:rPr>
              <a:t> </a:t>
            </a:r>
            <a:r>
              <a:rPr lang="en-US" sz="2000" dirty="0" err="1">
                <a:solidFill>
                  <a:srgbClr val="00649A"/>
                </a:solidFill>
                <a:latin typeface="Comic Sans MS"/>
                <a:ea typeface="Comic Sans MS"/>
                <a:cs typeface="Comic Sans MS"/>
              </a:rPr>
              <a:t>b</a:t>
            </a:r>
            <a:r>
              <a:rPr lang="en-US" sz="2000" spc="-10" dirty="0" err="1">
                <a:solidFill>
                  <a:srgbClr val="00649A"/>
                </a:solidFill>
                <a:latin typeface="Comic Sans MS"/>
                <a:ea typeface="Comic Sans MS"/>
                <a:cs typeface="Comic Sans MS"/>
              </a:rPr>
              <a:t>e</a:t>
            </a:r>
            <a:r>
              <a:rPr lang="en-US" sz="2000" spc="-5" dirty="0" err="1">
                <a:solidFill>
                  <a:srgbClr val="00649A"/>
                </a:solidFill>
                <a:latin typeface="Comic Sans MS"/>
                <a:ea typeface="Comic Sans MS"/>
                <a:cs typeface="Comic Sans MS"/>
              </a:rPr>
              <a:t>r</a:t>
            </a:r>
            <a:r>
              <a:rPr lang="en-US" sz="2000" dirty="0" err="1">
                <a:solidFill>
                  <a:srgbClr val="00649A"/>
                </a:solidFill>
                <a:latin typeface="Comic Sans MS"/>
                <a:ea typeface="Comic Sans MS"/>
                <a:cs typeface="Comic Sans MS"/>
              </a:rPr>
              <a:t>ti</a:t>
            </a:r>
            <a:r>
              <a:rPr lang="en-US" sz="2000" spc="-5" dirty="0" err="1">
                <a:solidFill>
                  <a:srgbClr val="00649A"/>
                </a:solidFill>
                <a:latin typeface="Comic Sans MS"/>
                <a:ea typeface="Comic Sans MS"/>
                <a:cs typeface="Comic Sans MS"/>
              </a:rPr>
              <a:t>nd</a:t>
            </a:r>
            <a:r>
              <a:rPr lang="en-US" sz="2000" spc="5" dirty="0" err="1">
                <a:solidFill>
                  <a:srgbClr val="00649A"/>
                </a:solidFill>
                <a:latin typeface="Comic Sans MS"/>
                <a:ea typeface="Comic Sans MS"/>
                <a:cs typeface="Comic Sans MS"/>
              </a:rPr>
              <a:t>a</a:t>
            </a:r>
            <a:r>
              <a:rPr lang="en-US" sz="2000" dirty="0" err="1">
                <a:solidFill>
                  <a:srgbClr val="00649A"/>
                </a:solidFill>
                <a:latin typeface="Comic Sans MS"/>
                <a:ea typeface="Comic Sans MS"/>
                <a:cs typeface="Comic Sans MS"/>
              </a:rPr>
              <a:t>k</a:t>
            </a:r>
            <a:r>
              <a:rPr lang="en-US" sz="2000" dirty="0">
                <a:solidFill>
                  <a:srgbClr val="00649A"/>
                </a:solidFill>
                <a:latin typeface="Comic Sans MS"/>
                <a:ea typeface="Comic Sans MS"/>
                <a:cs typeface="Comic Sans MS"/>
              </a:rPr>
              <a:t> </a:t>
            </a:r>
            <a:r>
              <a:rPr lang="en-US" sz="2000" spc="235" dirty="0">
                <a:solidFill>
                  <a:srgbClr val="00649A"/>
                </a:solidFill>
                <a:latin typeface="Comic Sans MS"/>
                <a:ea typeface="Comic Sans MS"/>
                <a:cs typeface="Comic Sans MS"/>
              </a:rPr>
              <a:t> </a:t>
            </a:r>
            <a:r>
              <a:rPr lang="en-US" sz="2000" spc="-5" dirty="0" err="1">
                <a:solidFill>
                  <a:srgbClr val="00649A"/>
                </a:solidFill>
                <a:latin typeface="Comic Sans MS"/>
                <a:ea typeface="Comic Sans MS"/>
                <a:cs typeface="Comic Sans MS"/>
              </a:rPr>
              <a:t>g</a:t>
            </a:r>
            <a:r>
              <a:rPr lang="en-US" sz="2000" dirty="0" err="1">
                <a:solidFill>
                  <a:srgbClr val="00649A"/>
                </a:solidFill>
                <a:latin typeface="Comic Sans MS"/>
                <a:ea typeface="Comic Sans MS"/>
                <a:cs typeface="Comic Sans MS"/>
              </a:rPr>
              <a:t>u</a:t>
            </a:r>
            <a:r>
              <a:rPr lang="en-US" sz="2000" spc="-15" dirty="0" err="1">
                <a:solidFill>
                  <a:srgbClr val="00649A"/>
                </a:solidFill>
                <a:latin typeface="Comic Sans MS"/>
                <a:ea typeface="Comic Sans MS"/>
                <a:cs typeface="Comic Sans MS"/>
              </a:rPr>
              <a:t>n</a:t>
            </a:r>
            <a:r>
              <a:rPr lang="en-US" sz="2000" dirty="0" err="1">
                <a:solidFill>
                  <a:srgbClr val="00649A"/>
                </a:solidFill>
                <a:latin typeface="Comic Sans MS"/>
                <a:ea typeface="Comic Sans MS"/>
                <a:cs typeface="Comic Sans MS"/>
              </a:rPr>
              <a:t>a</a:t>
            </a:r>
            <a:r>
              <a:rPr lang="en-US" sz="2000" dirty="0">
                <a:solidFill>
                  <a:srgbClr val="00649A"/>
                </a:solidFill>
                <a:latin typeface="Comic Sans MS"/>
                <a:ea typeface="Comic Sans MS"/>
                <a:cs typeface="Comic Sans MS"/>
              </a:rPr>
              <a:t> </a:t>
            </a:r>
            <a:r>
              <a:rPr lang="en-US" sz="2000" spc="235" dirty="0">
                <a:solidFill>
                  <a:srgbClr val="00649A"/>
                </a:solidFill>
                <a:latin typeface="Comic Sans MS"/>
                <a:ea typeface="Comic Sans MS"/>
                <a:cs typeface="Comic Sans MS"/>
              </a:rPr>
              <a:t> </a:t>
            </a:r>
            <a:r>
              <a:rPr lang="en-US" sz="2000" spc="-5" dirty="0" err="1">
                <a:solidFill>
                  <a:srgbClr val="00649A"/>
                </a:solidFill>
                <a:latin typeface="Comic Sans MS"/>
                <a:ea typeface="Comic Sans MS"/>
                <a:cs typeface="Comic Sans MS"/>
              </a:rPr>
              <a:t>m</a:t>
            </a:r>
            <a:r>
              <a:rPr lang="en-US" sz="2000" spc="5" dirty="0" err="1">
                <a:solidFill>
                  <a:srgbClr val="00649A"/>
                </a:solidFill>
                <a:latin typeface="Comic Sans MS"/>
                <a:ea typeface="Comic Sans MS"/>
                <a:cs typeface="Comic Sans MS"/>
              </a:rPr>
              <a:t>e</a:t>
            </a:r>
            <a:r>
              <a:rPr lang="en-US" sz="2000" spc="-5" dirty="0" err="1">
                <a:solidFill>
                  <a:srgbClr val="00649A"/>
                </a:solidFill>
                <a:latin typeface="Comic Sans MS"/>
                <a:ea typeface="Comic Sans MS"/>
                <a:cs typeface="Comic Sans MS"/>
              </a:rPr>
              <a:t>n</a:t>
            </a:r>
            <a:r>
              <a:rPr lang="en-US" sz="2000" dirty="0" err="1">
                <a:solidFill>
                  <a:srgbClr val="00649A"/>
                </a:solidFill>
                <a:latin typeface="Comic Sans MS"/>
                <a:ea typeface="Comic Sans MS"/>
                <a:cs typeface="Comic Sans MS"/>
              </a:rPr>
              <a:t>c</a:t>
            </a:r>
            <a:r>
              <a:rPr lang="en-US" sz="2000" spc="5" dirty="0" err="1">
                <a:solidFill>
                  <a:srgbClr val="00649A"/>
                </a:solidFill>
                <a:latin typeface="Comic Sans MS"/>
                <a:ea typeface="Comic Sans MS"/>
                <a:cs typeface="Comic Sans MS"/>
              </a:rPr>
              <a:t>a</a:t>
            </a:r>
            <a:r>
              <a:rPr lang="en-US" sz="2000" spc="-10" dirty="0" err="1">
                <a:solidFill>
                  <a:srgbClr val="00649A"/>
                </a:solidFill>
                <a:latin typeface="Comic Sans MS"/>
                <a:ea typeface="Comic Sans MS"/>
                <a:cs typeface="Comic Sans MS"/>
              </a:rPr>
              <a:t>p</a:t>
            </a:r>
            <a:r>
              <a:rPr lang="en-US" sz="2000" spc="5" dirty="0" err="1">
                <a:solidFill>
                  <a:srgbClr val="00649A"/>
                </a:solidFill>
                <a:latin typeface="Comic Sans MS"/>
                <a:ea typeface="Comic Sans MS"/>
                <a:cs typeface="Comic Sans MS"/>
              </a:rPr>
              <a:t>a</a:t>
            </a:r>
            <a:r>
              <a:rPr lang="en-US" sz="2000" dirty="0" err="1">
                <a:solidFill>
                  <a:srgbClr val="00649A"/>
                </a:solidFill>
                <a:latin typeface="Comic Sans MS"/>
                <a:ea typeface="Comic Sans MS"/>
                <a:cs typeface="Comic Sans MS"/>
              </a:rPr>
              <a:t>i</a:t>
            </a:r>
            <a:r>
              <a:rPr lang="en-US" sz="2000" dirty="0">
                <a:solidFill>
                  <a:srgbClr val="00649A"/>
                </a:solidFill>
                <a:latin typeface="Comic Sans MS"/>
                <a:ea typeface="Comic Sans MS"/>
                <a:cs typeface="Comic Sans MS"/>
              </a:rPr>
              <a:t> </a:t>
            </a:r>
            <a:r>
              <a:rPr lang="en-US" sz="2000" spc="230" dirty="0">
                <a:solidFill>
                  <a:srgbClr val="00649A"/>
                </a:solidFill>
                <a:latin typeface="Comic Sans MS"/>
                <a:ea typeface="Comic Sans MS"/>
                <a:cs typeface="Comic Sans MS"/>
              </a:rPr>
              <a:t> </a:t>
            </a:r>
            <a:r>
              <a:rPr lang="en-US" sz="2000" dirty="0" err="1">
                <a:solidFill>
                  <a:srgbClr val="00649A"/>
                </a:solidFill>
                <a:latin typeface="Comic Sans MS"/>
                <a:ea typeface="Comic Sans MS"/>
                <a:cs typeface="Comic Sans MS"/>
              </a:rPr>
              <a:t>tu</a:t>
            </a:r>
            <a:r>
              <a:rPr lang="en-US" sz="2000" spc="-5" dirty="0" err="1">
                <a:solidFill>
                  <a:srgbClr val="00649A"/>
                </a:solidFill>
                <a:latin typeface="Comic Sans MS"/>
                <a:ea typeface="Comic Sans MS"/>
                <a:cs typeface="Comic Sans MS"/>
              </a:rPr>
              <a:t>j</a:t>
            </a:r>
            <a:r>
              <a:rPr lang="en-US" sz="2000" spc="-10" dirty="0" err="1">
                <a:solidFill>
                  <a:srgbClr val="00649A"/>
                </a:solidFill>
                <a:latin typeface="Comic Sans MS"/>
                <a:ea typeface="Comic Sans MS"/>
                <a:cs typeface="Comic Sans MS"/>
              </a:rPr>
              <a:t>u</a:t>
            </a:r>
            <a:r>
              <a:rPr lang="en-US" sz="2000" spc="5" dirty="0" err="1">
                <a:solidFill>
                  <a:srgbClr val="00649A"/>
                </a:solidFill>
                <a:latin typeface="Comic Sans MS"/>
                <a:ea typeface="Comic Sans MS"/>
                <a:cs typeface="Comic Sans MS"/>
              </a:rPr>
              <a:t>a</a:t>
            </a:r>
            <a:r>
              <a:rPr lang="en-US" sz="2000" dirty="0" err="1">
                <a:solidFill>
                  <a:srgbClr val="00649A"/>
                </a:solidFill>
                <a:latin typeface="Comic Sans MS"/>
                <a:ea typeface="Comic Sans MS"/>
                <a:cs typeface="Comic Sans MS"/>
              </a:rPr>
              <a:t>n</a:t>
            </a:r>
            <a:r>
              <a:rPr lang="en-US" sz="2000" dirty="0">
                <a:solidFill>
                  <a:srgbClr val="00649A"/>
                </a:solidFill>
                <a:latin typeface="Comic Sans MS"/>
                <a:ea typeface="Comic Sans MS"/>
                <a:cs typeface="Comic Sans MS"/>
              </a:rPr>
              <a:t>    </a:t>
            </a:r>
            <a:r>
              <a:rPr lang="en-US" sz="2000" spc="5" dirty="0">
                <a:solidFill>
                  <a:srgbClr val="00649A"/>
                </a:solidFill>
                <a:latin typeface="Comic Sans MS"/>
                <a:ea typeface="Comic Sans MS"/>
                <a:cs typeface="Comic Sans MS"/>
              </a:rPr>
              <a:t> </a:t>
            </a:r>
            <a:r>
              <a:rPr lang="en-US" sz="2000" spc="-5" dirty="0" err="1">
                <a:solidFill>
                  <a:srgbClr val="00649A"/>
                </a:solidFill>
                <a:latin typeface="Comic Sans MS"/>
                <a:ea typeface="Comic Sans MS"/>
                <a:cs typeface="Comic Sans MS"/>
              </a:rPr>
              <a:t>n</a:t>
            </a:r>
            <a:r>
              <a:rPr lang="en-US" sz="2000" dirty="0" err="1">
                <a:solidFill>
                  <a:srgbClr val="00649A"/>
                </a:solidFill>
                <a:latin typeface="Comic Sans MS"/>
                <a:ea typeface="Comic Sans MS"/>
                <a:cs typeface="Comic Sans MS"/>
              </a:rPr>
              <a:t>e</a:t>
            </a:r>
            <a:r>
              <a:rPr lang="en-US" sz="2000" spc="-5" dirty="0" err="1">
                <a:solidFill>
                  <a:srgbClr val="00649A"/>
                </a:solidFill>
                <a:latin typeface="Comic Sans MS"/>
                <a:ea typeface="Comic Sans MS"/>
                <a:cs typeface="Comic Sans MS"/>
              </a:rPr>
              <a:t>g</a:t>
            </a:r>
            <a:r>
              <a:rPr lang="en-US" sz="2000" spc="5" dirty="0" err="1">
                <a:solidFill>
                  <a:srgbClr val="00649A"/>
                </a:solidFill>
                <a:latin typeface="Comic Sans MS"/>
                <a:ea typeface="Comic Sans MS"/>
                <a:cs typeface="Comic Sans MS"/>
              </a:rPr>
              <a:t>a</a:t>
            </a:r>
            <a:r>
              <a:rPr lang="en-US" sz="2000" spc="-5" dirty="0" err="1">
                <a:solidFill>
                  <a:srgbClr val="00649A"/>
                </a:solidFill>
                <a:latin typeface="Comic Sans MS"/>
                <a:ea typeface="Comic Sans MS"/>
                <a:cs typeface="Comic Sans MS"/>
              </a:rPr>
              <a:t>r</a:t>
            </a:r>
            <a:r>
              <a:rPr lang="en-US" sz="2000" dirty="0" err="1">
                <a:solidFill>
                  <a:srgbClr val="00649A"/>
                </a:solidFill>
                <a:latin typeface="Comic Sans MS"/>
                <a:ea typeface="Comic Sans MS"/>
                <a:cs typeface="Comic Sans MS"/>
              </a:rPr>
              <a:t>a</a:t>
            </a:r>
            <a:r>
              <a:rPr lang="en-US" sz="2000" dirty="0">
                <a:solidFill>
                  <a:srgbClr val="00649A"/>
                </a:solidFill>
                <a:latin typeface="Comic Sans MS"/>
                <a:ea typeface="Comic Sans MS"/>
                <a:cs typeface="Comic Sans MS"/>
              </a:rPr>
              <a:t>     </a:t>
            </a:r>
            <a:r>
              <a:rPr lang="en-US" sz="2000" spc="-5" dirty="0" err="1">
                <a:solidFill>
                  <a:srgbClr val="00649A"/>
                </a:solidFill>
                <a:latin typeface="Comic Sans MS"/>
                <a:ea typeface="Comic Sans MS"/>
                <a:cs typeface="Comic Sans MS"/>
              </a:rPr>
              <a:t>d</a:t>
            </a:r>
            <a:r>
              <a:rPr lang="en-US" sz="2000" dirty="0" err="1">
                <a:solidFill>
                  <a:srgbClr val="00649A"/>
                </a:solidFill>
                <a:latin typeface="Comic Sans MS"/>
                <a:ea typeface="Comic Sans MS"/>
                <a:cs typeface="Comic Sans MS"/>
              </a:rPr>
              <a:t>e</a:t>
            </a:r>
            <a:r>
              <a:rPr lang="en-US" sz="2000" spc="-5" dirty="0" err="1">
                <a:solidFill>
                  <a:srgbClr val="00649A"/>
                </a:solidFill>
                <a:latin typeface="Comic Sans MS"/>
                <a:ea typeface="Comic Sans MS"/>
                <a:cs typeface="Comic Sans MS"/>
              </a:rPr>
              <a:t>ng</a:t>
            </a:r>
            <a:r>
              <a:rPr lang="en-US" sz="2000" spc="5" dirty="0" err="1">
                <a:solidFill>
                  <a:srgbClr val="00649A"/>
                </a:solidFill>
                <a:latin typeface="Comic Sans MS"/>
                <a:ea typeface="Comic Sans MS"/>
                <a:cs typeface="Comic Sans MS"/>
              </a:rPr>
              <a:t>a</a:t>
            </a:r>
            <a:r>
              <a:rPr lang="en-US" sz="2000" dirty="0" err="1">
                <a:solidFill>
                  <a:srgbClr val="00649A"/>
                </a:solidFill>
                <a:latin typeface="Comic Sans MS"/>
                <a:ea typeface="Comic Sans MS"/>
                <a:cs typeface="Comic Sans MS"/>
              </a:rPr>
              <a:t>n</a:t>
            </a:r>
            <a:r>
              <a:rPr lang="en-US" sz="2000" dirty="0">
                <a:solidFill>
                  <a:srgbClr val="00649A"/>
                </a:solidFill>
                <a:latin typeface="Comic Sans MS"/>
                <a:ea typeface="Comic Sans MS"/>
                <a:cs typeface="Comic Sans MS"/>
              </a:rPr>
              <a:t> </a:t>
            </a:r>
            <a:r>
              <a:rPr lang="en-US" sz="2000" spc="-5" dirty="0" err="1">
                <a:solidFill>
                  <a:srgbClr val="00649A"/>
                </a:solidFill>
                <a:latin typeface="Comic Sans MS"/>
                <a:ea typeface="Comic Sans MS"/>
                <a:cs typeface="Comic Sans MS"/>
              </a:rPr>
              <a:t>m</a:t>
            </a:r>
            <a:r>
              <a:rPr lang="en-US" sz="2000" dirty="0" err="1">
                <a:solidFill>
                  <a:srgbClr val="00649A"/>
                </a:solidFill>
                <a:latin typeface="Comic Sans MS"/>
                <a:ea typeface="Comic Sans MS"/>
                <a:cs typeface="Comic Sans MS"/>
              </a:rPr>
              <a:t>e</a:t>
            </a:r>
            <a:r>
              <a:rPr lang="en-US" sz="2000" spc="-5" dirty="0" err="1">
                <a:solidFill>
                  <a:srgbClr val="00649A"/>
                </a:solidFill>
                <a:latin typeface="Comic Sans MS"/>
                <a:ea typeface="Comic Sans MS"/>
                <a:cs typeface="Comic Sans MS"/>
              </a:rPr>
              <a:t>ng</a:t>
            </a:r>
            <a:r>
              <a:rPr lang="en-US" sz="2000" spc="5" dirty="0" err="1">
                <a:solidFill>
                  <a:srgbClr val="00649A"/>
                </a:solidFill>
                <a:latin typeface="Comic Sans MS"/>
                <a:ea typeface="Comic Sans MS"/>
                <a:cs typeface="Comic Sans MS"/>
              </a:rPr>
              <a:t>a</a:t>
            </a:r>
            <a:r>
              <a:rPr lang="en-US" sz="2000" spc="-5" dirty="0" err="1">
                <a:solidFill>
                  <a:srgbClr val="00649A"/>
                </a:solidFill>
                <a:latin typeface="Comic Sans MS"/>
                <a:ea typeface="Comic Sans MS"/>
                <a:cs typeface="Comic Sans MS"/>
              </a:rPr>
              <a:t>d</a:t>
            </a:r>
            <a:r>
              <a:rPr lang="en-US" sz="2000" spc="5" dirty="0" err="1">
                <a:solidFill>
                  <a:srgbClr val="00649A"/>
                </a:solidFill>
                <a:latin typeface="Comic Sans MS"/>
                <a:ea typeface="Comic Sans MS"/>
                <a:cs typeface="Comic Sans MS"/>
              </a:rPr>
              <a:t>a</a:t>
            </a:r>
            <a:r>
              <a:rPr lang="en-US" sz="2000" spc="-10" dirty="0" err="1">
                <a:solidFill>
                  <a:srgbClr val="00649A"/>
                </a:solidFill>
                <a:latin typeface="Comic Sans MS"/>
                <a:ea typeface="Comic Sans MS"/>
                <a:cs typeface="Comic Sans MS"/>
              </a:rPr>
              <a:t>k</a:t>
            </a:r>
            <a:r>
              <a:rPr lang="en-US" sz="2000" spc="5" dirty="0" err="1">
                <a:solidFill>
                  <a:srgbClr val="00649A"/>
                </a:solidFill>
                <a:latin typeface="Comic Sans MS"/>
                <a:ea typeface="Comic Sans MS"/>
                <a:cs typeface="Comic Sans MS"/>
              </a:rPr>
              <a:t>a</a:t>
            </a:r>
            <a:r>
              <a:rPr lang="en-US" sz="2000" dirty="0" err="1">
                <a:solidFill>
                  <a:srgbClr val="00649A"/>
                </a:solidFill>
                <a:latin typeface="Comic Sans MS"/>
                <a:ea typeface="Comic Sans MS"/>
                <a:cs typeface="Comic Sans MS"/>
              </a:rPr>
              <a:t>n</a:t>
            </a:r>
            <a:r>
              <a:rPr lang="en-US" sz="2000" dirty="0">
                <a:solidFill>
                  <a:srgbClr val="00649A"/>
                </a:solidFill>
                <a:latin typeface="Comic Sans MS"/>
                <a:ea typeface="Comic Sans MS"/>
                <a:cs typeface="Comic Sans MS"/>
              </a:rPr>
              <a:t> </a:t>
            </a:r>
            <a:r>
              <a:rPr lang="en-US" sz="2000" dirty="0" err="1">
                <a:solidFill>
                  <a:srgbClr val="00649A"/>
                </a:solidFill>
                <a:latin typeface="Comic Sans MS"/>
                <a:ea typeface="Comic Sans MS"/>
                <a:cs typeface="Comic Sans MS"/>
              </a:rPr>
              <a:t>hu</a:t>
            </a:r>
            <a:r>
              <a:rPr lang="en-US" sz="2000" spc="5" dirty="0" err="1">
                <a:solidFill>
                  <a:srgbClr val="00649A"/>
                </a:solidFill>
                <a:latin typeface="Comic Sans MS"/>
                <a:ea typeface="Comic Sans MS"/>
                <a:cs typeface="Comic Sans MS"/>
              </a:rPr>
              <a:t>k</a:t>
            </a:r>
            <a:r>
              <a:rPr lang="en-US" sz="2000" dirty="0" err="1">
                <a:solidFill>
                  <a:srgbClr val="00649A"/>
                </a:solidFill>
                <a:latin typeface="Comic Sans MS"/>
                <a:ea typeface="Comic Sans MS"/>
                <a:cs typeface="Comic Sans MS"/>
              </a:rPr>
              <a:t>um</a:t>
            </a:r>
            <a:r>
              <a:rPr lang="en-US" sz="2000" dirty="0">
                <a:solidFill>
                  <a:srgbClr val="00649A"/>
                </a:solidFill>
                <a:latin typeface="Comic Sans MS"/>
                <a:ea typeface="Comic Sans MS"/>
                <a:cs typeface="Comic Sans MS"/>
              </a:rPr>
              <a:t> </a:t>
            </a:r>
            <a:r>
              <a:rPr lang="en-US" sz="2000" spc="-10" dirty="0" err="1">
                <a:solidFill>
                  <a:srgbClr val="00649A"/>
                </a:solidFill>
                <a:latin typeface="Comic Sans MS"/>
                <a:ea typeface="Comic Sans MS"/>
                <a:cs typeface="Comic Sans MS"/>
              </a:rPr>
              <a:t>p</a:t>
            </a:r>
            <a:r>
              <a:rPr lang="en-US" sz="2000" dirty="0" err="1">
                <a:solidFill>
                  <a:srgbClr val="00649A"/>
                </a:solidFill>
                <a:latin typeface="Comic Sans MS"/>
                <a:ea typeface="Comic Sans MS"/>
                <a:cs typeface="Comic Sans MS"/>
              </a:rPr>
              <a:t>i</a:t>
            </a:r>
            <a:r>
              <a:rPr lang="en-US" sz="2000" spc="-5" dirty="0" err="1">
                <a:solidFill>
                  <a:srgbClr val="00649A"/>
                </a:solidFill>
                <a:latin typeface="Comic Sans MS"/>
                <a:ea typeface="Comic Sans MS"/>
                <a:cs typeface="Comic Sans MS"/>
              </a:rPr>
              <a:t>d</a:t>
            </a:r>
            <a:r>
              <a:rPr lang="en-US" sz="2000" spc="5" dirty="0" err="1">
                <a:solidFill>
                  <a:srgbClr val="00649A"/>
                </a:solidFill>
                <a:latin typeface="Comic Sans MS"/>
                <a:ea typeface="Comic Sans MS"/>
                <a:cs typeface="Comic Sans MS"/>
              </a:rPr>
              <a:t>a</a:t>
            </a:r>
            <a:r>
              <a:rPr lang="en-US" sz="2000" spc="-5" dirty="0" err="1">
                <a:solidFill>
                  <a:srgbClr val="00649A"/>
                </a:solidFill>
                <a:latin typeface="Comic Sans MS"/>
                <a:ea typeface="Comic Sans MS"/>
                <a:cs typeface="Comic Sans MS"/>
              </a:rPr>
              <a:t>n</a:t>
            </a:r>
            <a:r>
              <a:rPr lang="en-US" sz="2000" spc="5" dirty="0" err="1">
                <a:solidFill>
                  <a:srgbClr val="00649A"/>
                </a:solidFill>
                <a:latin typeface="Comic Sans MS"/>
                <a:ea typeface="Comic Sans MS"/>
                <a:cs typeface="Comic Sans MS"/>
              </a:rPr>
              <a:t>a</a:t>
            </a:r>
            <a:r>
              <a:rPr lang="en-US" sz="2000" dirty="0">
                <a:solidFill>
                  <a:srgbClr val="00649A"/>
                </a:solidFill>
                <a:latin typeface="Comic Sans MS"/>
                <a:ea typeface="Comic Sans MS"/>
                <a:cs typeface="Comic Sans MS"/>
              </a:rPr>
              <a:t>. </a:t>
            </a:r>
            <a:endParaRPr lang="id-ID" sz="2000" dirty="0">
              <a:solidFill>
                <a:srgbClr val="002060"/>
              </a:solidFill>
            </a:endParaRPr>
          </a:p>
        </p:txBody>
      </p:sp>
      <p:sp>
        <p:nvSpPr>
          <p:cNvPr id="4" name="TextBox 3"/>
          <p:cNvSpPr txBox="1"/>
          <p:nvPr/>
        </p:nvSpPr>
        <p:spPr>
          <a:xfrm>
            <a:off x="457200" y="1371600"/>
            <a:ext cx="2362200" cy="46166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50000"/>
              </a:lnSpc>
            </a:pPr>
            <a:r>
              <a:rPr lang="id-ID" sz="1600" b="1" dirty="0">
                <a:latin typeface="Tahoma"/>
                <a:ea typeface="Times New Roman"/>
                <a:cs typeface="Times New Roman"/>
              </a:rPr>
              <a:t>S</a:t>
            </a:r>
            <a:r>
              <a:rPr lang="id-ID" sz="1600" b="1" dirty="0" smtClean="0">
                <a:latin typeface="Tahoma"/>
                <a:ea typeface="Times New Roman"/>
                <a:cs typeface="Times New Roman"/>
              </a:rPr>
              <a:t>istem</a:t>
            </a:r>
            <a:r>
              <a:rPr lang="en-US" sz="1600" b="1" dirty="0" smtClean="0">
                <a:latin typeface="Tahoma"/>
                <a:ea typeface="Times New Roman"/>
                <a:cs typeface="Times New Roman"/>
              </a:rPr>
              <a:t>  </a:t>
            </a:r>
          </a:p>
        </p:txBody>
      </p:sp>
      <p:sp>
        <p:nvSpPr>
          <p:cNvPr id="8" name="TextBox 7"/>
          <p:cNvSpPr txBox="1"/>
          <p:nvPr/>
        </p:nvSpPr>
        <p:spPr>
          <a:xfrm>
            <a:off x="3352800" y="1371600"/>
            <a:ext cx="2362200" cy="411459"/>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50000"/>
              </a:lnSpc>
            </a:pPr>
            <a:r>
              <a:rPr lang="id-ID" sz="1600" b="1" dirty="0" smtClean="0">
                <a:latin typeface="Tahoma"/>
                <a:ea typeface="Times New Roman"/>
                <a:cs typeface="Times New Roman"/>
              </a:rPr>
              <a:t>Sub Siatem</a:t>
            </a:r>
            <a:r>
              <a:rPr lang="en-US" sz="1600" b="1" dirty="0" smtClean="0">
                <a:latin typeface="Tahoma"/>
                <a:ea typeface="Times New Roman"/>
                <a:cs typeface="Times New Roman"/>
              </a:rPr>
              <a:t>  </a:t>
            </a:r>
          </a:p>
        </p:txBody>
      </p:sp>
      <p:sp>
        <p:nvSpPr>
          <p:cNvPr id="9" name="TextBox 8"/>
          <p:cNvSpPr txBox="1"/>
          <p:nvPr/>
        </p:nvSpPr>
        <p:spPr>
          <a:xfrm>
            <a:off x="6096000" y="1371600"/>
            <a:ext cx="2362200" cy="411459"/>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50000"/>
              </a:lnSpc>
            </a:pPr>
            <a:r>
              <a:rPr lang="id-ID" sz="1600" b="1" dirty="0" smtClean="0">
                <a:latin typeface="Tahoma"/>
                <a:ea typeface="Times New Roman"/>
                <a:cs typeface="Times New Roman"/>
              </a:rPr>
              <a:t>Tujuan</a:t>
            </a:r>
            <a:endParaRPr lang="en-US" sz="1600" b="1" dirty="0" smtClean="0">
              <a:latin typeface="Tahoma"/>
              <a:ea typeface="Times New Roman"/>
              <a:cs typeface="Times New Roman"/>
            </a:endParaRPr>
          </a:p>
        </p:txBody>
      </p:sp>
      <p:cxnSp>
        <p:nvCxnSpPr>
          <p:cNvPr id="3" name="Straight Arrow Connector 2"/>
          <p:cNvCxnSpPr>
            <a:stCxn id="7" idx="2"/>
            <a:endCxn id="4" idx="0"/>
          </p:cNvCxnSpPr>
          <p:nvPr/>
        </p:nvCxnSpPr>
        <p:spPr>
          <a:xfrm flipH="1">
            <a:off x="1638300" y="877987"/>
            <a:ext cx="2971800" cy="4936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7" idx="2"/>
          </p:cNvCxnSpPr>
          <p:nvPr/>
        </p:nvCxnSpPr>
        <p:spPr>
          <a:xfrm>
            <a:off x="4610100" y="877987"/>
            <a:ext cx="0" cy="4936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 idx="2"/>
          </p:cNvCxnSpPr>
          <p:nvPr/>
        </p:nvCxnSpPr>
        <p:spPr>
          <a:xfrm>
            <a:off x="4610100" y="877987"/>
            <a:ext cx="2514600" cy="4174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2"/>
          </p:cNvCxnSpPr>
          <p:nvPr/>
        </p:nvCxnSpPr>
        <p:spPr>
          <a:xfrm>
            <a:off x="1638300" y="1833265"/>
            <a:ext cx="1485900" cy="7575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533900" y="1833265"/>
            <a:ext cx="0" cy="6051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2"/>
          </p:cNvCxnSpPr>
          <p:nvPr/>
        </p:nvCxnSpPr>
        <p:spPr>
          <a:xfrm flipH="1">
            <a:off x="5867400" y="1783059"/>
            <a:ext cx="1409700" cy="8077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90500" y="4540699"/>
            <a:ext cx="8686800" cy="1754326"/>
          </a:xfrm>
          <a:prstGeom prst="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id-ID" dirty="0" smtClean="0"/>
              <a:t>Sistem </a:t>
            </a:r>
            <a:r>
              <a:rPr lang="id-ID" dirty="0"/>
              <a:t>peradilan pidana </a:t>
            </a:r>
            <a:r>
              <a:rPr lang="id-ID" dirty="0" smtClean="0"/>
              <a:t>adalah gerak </a:t>
            </a:r>
            <a:r>
              <a:rPr lang="id-ID" dirty="0"/>
              <a:t>sistemik dari subsistem-subsistem pendukung (Kepolisian, Kejaksaan, Pengadilan, Lembaga Pemasyarakatan, dan Advokat) yang secara keseluruhan dan merupakan satu kesatuan </a:t>
            </a:r>
            <a:r>
              <a:rPr lang="id-ID" dirty="0" smtClean="0"/>
              <a:t>untuk mencapaii </a:t>
            </a:r>
            <a:r>
              <a:rPr lang="id-ID" dirty="0"/>
              <a:t>tujuan sistem peradilan pidana, yaitu melakukan resosialisasi kepada pelaku tindak pidana (jangka pendek), pencegahan kejahatan (jangka menengah) dan kesejahteraan sosial (jangka panjang)</a:t>
            </a:r>
            <a:endParaRPr lang="en-US" b="1" dirty="0" smtClean="0">
              <a:latin typeface="Tahoma"/>
              <a:ea typeface="Times New Roman"/>
              <a:cs typeface="Times New Roman"/>
            </a:endParaRPr>
          </a:p>
        </p:txBody>
      </p:sp>
    </p:spTree>
    <p:extLst>
      <p:ext uri="{BB962C8B-B14F-4D97-AF65-F5344CB8AC3E}">
        <p14:creationId xmlns:p14="http://schemas.microsoft.com/office/powerpoint/2010/main" val="11765162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12784" t="1869" r="12433" b="312"/>
          <a:stretch/>
        </p:blipFill>
        <p:spPr bwMode="auto">
          <a:xfrm>
            <a:off x="0" y="0"/>
            <a:ext cx="9144000"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62305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2789" y="792482"/>
            <a:ext cx="2108408"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lvl="0" algn="ctr">
              <a:spcBef>
                <a:spcPct val="20000"/>
              </a:spcBef>
            </a:pPr>
            <a:r>
              <a:rPr lang="id-ID" sz="2400" dirty="0" smtClean="0">
                <a:solidFill>
                  <a:srgbClr val="000000"/>
                </a:solidFill>
                <a:latin typeface="Tahoma"/>
                <a:ea typeface="Times New Roman"/>
              </a:rPr>
              <a:t> </a:t>
            </a:r>
            <a:r>
              <a:rPr lang="id-ID" dirty="0" smtClean="0">
                <a:solidFill>
                  <a:srgbClr val="000000"/>
                </a:solidFill>
                <a:latin typeface="Tahoma"/>
                <a:ea typeface="Times New Roman"/>
              </a:rPr>
              <a:t>Pelapor/Pengadu </a:t>
            </a:r>
            <a:endParaRPr lang="en-US" i="1" dirty="0" smtClean="0">
              <a:solidFill>
                <a:srgbClr val="000000"/>
              </a:solidFill>
              <a:latin typeface="Arial" pitchFamily="34" charset="0"/>
              <a:ea typeface="Times New Roman"/>
              <a:cs typeface="Arial" pitchFamily="34" charset="0"/>
            </a:endParaRPr>
          </a:p>
        </p:txBody>
      </p:sp>
      <p:sp>
        <p:nvSpPr>
          <p:cNvPr id="6" name="TextBox 5"/>
          <p:cNvSpPr txBox="1"/>
          <p:nvPr/>
        </p:nvSpPr>
        <p:spPr>
          <a:xfrm>
            <a:off x="4190152" y="836499"/>
            <a:ext cx="4876800" cy="230832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id-ID" dirty="0" smtClean="0"/>
              <a:t>Pasal </a:t>
            </a:r>
            <a:r>
              <a:rPr lang="id-ID" dirty="0"/>
              <a:t>1 Angka 24 Undang-Undang Nomor 8 Tahun 1981 Tentang </a:t>
            </a:r>
            <a:r>
              <a:rPr lang="id-ID" dirty="0" smtClean="0"/>
              <a:t>KUHAP : Laporan</a:t>
            </a:r>
            <a:r>
              <a:rPr lang="id-ID" dirty="0"/>
              <a:t> adalah pemberitahuan yang disampaikan oleh seorang karena hak atau kewajiban berdasarkan Undang-Undang kepada pejabat yang berwenang tentang telah atau sedang atau diduga akan terjadinya peristiwa pidana.</a:t>
            </a:r>
          </a:p>
        </p:txBody>
      </p:sp>
      <p:sp>
        <p:nvSpPr>
          <p:cNvPr id="16" name="TextBox 15"/>
          <p:cNvSpPr txBox="1"/>
          <p:nvPr/>
        </p:nvSpPr>
        <p:spPr>
          <a:xfrm>
            <a:off x="128655" y="172812"/>
            <a:ext cx="5265085" cy="369332"/>
          </a:xfrm>
          <a:prstGeom prst="rect">
            <a:avLst/>
          </a:prstGeom>
          <a:solidFill>
            <a:srgbClr val="FFC00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spcBef>
                <a:spcPct val="20000"/>
              </a:spcBef>
            </a:pPr>
            <a:r>
              <a:rPr lang="en-GB" dirty="0" smtClean="0">
                <a:solidFill>
                  <a:srgbClr val="000000"/>
                </a:solidFill>
                <a:latin typeface="Tahoma"/>
                <a:ea typeface="Times New Roman"/>
              </a:rPr>
              <a:t>D</a:t>
            </a:r>
            <a:r>
              <a:rPr lang="id-ID" dirty="0" smtClean="0">
                <a:solidFill>
                  <a:srgbClr val="000000"/>
                </a:solidFill>
                <a:latin typeface="Tahoma"/>
                <a:ea typeface="Times New Roman"/>
              </a:rPr>
              <a:t>okumen Yang Dibuat Penasehat Hukum Pelapor</a:t>
            </a:r>
            <a:endParaRPr lang="en-US" i="1" dirty="0" smtClean="0">
              <a:solidFill>
                <a:srgbClr val="000000"/>
              </a:solidFill>
              <a:latin typeface="Arial" pitchFamily="34" charset="0"/>
              <a:ea typeface="Times New Roman"/>
              <a:cs typeface="Arial" pitchFamily="34" charset="0"/>
            </a:endParaRPr>
          </a:p>
        </p:txBody>
      </p:sp>
      <p:cxnSp>
        <p:nvCxnSpPr>
          <p:cNvPr id="17" name="Straight Arrow Connector 16"/>
          <p:cNvCxnSpPr/>
          <p:nvPr/>
        </p:nvCxnSpPr>
        <p:spPr>
          <a:xfrm>
            <a:off x="3287933" y="1981200"/>
            <a:ext cx="83279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295400" y="542144"/>
            <a:ext cx="0" cy="2402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0" y="1446074"/>
            <a:ext cx="3843965" cy="203132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id-ID" dirty="0"/>
              <a:t>Setiap orang yang mengalami, melihat, menyaksikan dan/atau jadi korban tindak pidana berhak mengajukan laporan atau pengaduan kepada penyelidik dan/atau penyidik baik lisan maupun tertulis.</a:t>
            </a:r>
          </a:p>
        </p:txBody>
      </p:sp>
      <p:cxnSp>
        <p:nvCxnSpPr>
          <p:cNvPr id="31" name="Straight Arrow Connector 30"/>
          <p:cNvCxnSpPr/>
          <p:nvPr/>
        </p:nvCxnSpPr>
        <p:spPr>
          <a:xfrm flipH="1">
            <a:off x="3843965" y="2555833"/>
            <a:ext cx="3592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48009" y="3814641"/>
            <a:ext cx="1573973"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dirty="0" smtClean="0"/>
              <a:t>S</a:t>
            </a:r>
            <a:r>
              <a:rPr lang="id-ID" dirty="0" smtClean="0"/>
              <a:t>urat Kuasa</a:t>
            </a:r>
          </a:p>
        </p:txBody>
      </p:sp>
      <p:cxnSp>
        <p:nvCxnSpPr>
          <p:cNvPr id="43" name="Straight Arrow Connector 42"/>
          <p:cNvCxnSpPr/>
          <p:nvPr/>
        </p:nvCxnSpPr>
        <p:spPr>
          <a:xfrm flipH="1">
            <a:off x="1262409" y="3506525"/>
            <a:ext cx="1" cy="3449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793610" y="3485795"/>
            <a:ext cx="3919526" cy="337220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spcBef>
                <a:spcPct val="20000"/>
              </a:spcBef>
            </a:pPr>
            <a:r>
              <a:rPr lang="id-ID" sz="1400" dirty="0" smtClean="0">
                <a:solidFill>
                  <a:prstClr val="black"/>
                </a:solidFill>
              </a:rPr>
              <a:t>	</a:t>
            </a:r>
            <a:r>
              <a:rPr lang="id-ID" sz="1600" dirty="0" smtClean="0">
                <a:solidFill>
                  <a:prstClr val="black"/>
                </a:solidFill>
                <a:latin typeface="Arial" pitchFamily="34" charset="0"/>
                <a:cs typeface="Arial" pitchFamily="34" charset="0"/>
              </a:rPr>
              <a:t>Format Laporan</a:t>
            </a:r>
          </a:p>
          <a:p>
            <a:pPr marL="342900" indent="-342900">
              <a:spcBef>
                <a:spcPct val="20000"/>
              </a:spcBef>
              <a:buFont typeface="Arial" pitchFamily="34" charset="0"/>
              <a:buChar char="•"/>
            </a:pPr>
            <a:r>
              <a:rPr lang="id-ID" sz="1600" dirty="0" smtClean="0">
                <a:solidFill>
                  <a:prstClr val="black"/>
                </a:solidFill>
                <a:latin typeface="Arial" pitchFamily="34" charset="0"/>
                <a:cs typeface="Arial" pitchFamily="34" charset="0"/>
              </a:rPr>
              <a:t>Hal </a:t>
            </a:r>
            <a:r>
              <a:rPr lang="id-ID" sz="1600" dirty="0">
                <a:solidFill>
                  <a:prstClr val="black"/>
                </a:solidFill>
                <a:latin typeface="Arial" pitchFamily="34" charset="0"/>
                <a:cs typeface="Arial" pitchFamily="34" charset="0"/>
              </a:rPr>
              <a:t>dan Lampiran</a:t>
            </a:r>
          </a:p>
          <a:p>
            <a:pPr marL="342900" indent="-342900">
              <a:spcBef>
                <a:spcPct val="20000"/>
              </a:spcBef>
              <a:buFont typeface="Arial" pitchFamily="34" charset="0"/>
              <a:buChar char="•"/>
            </a:pPr>
            <a:r>
              <a:rPr lang="id-ID" sz="1600" dirty="0">
                <a:solidFill>
                  <a:prstClr val="black"/>
                </a:solidFill>
                <a:latin typeface="Arial" pitchFamily="34" charset="0"/>
                <a:cs typeface="Arial" pitchFamily="34" charset="0"/>
              </a:rPr>
              <a:t>Kepada </a:t>
            </a:r>
            <a:r>
              <a:rPr lang="id-ID" sz="1600" dirty="0" smtClean="0">
                <a:solidFill>
                  <a:prstClr val="black"/>
                </a:solidFill>
                <a:latin typeface="Arial" pitchFamily="34" charset="0"/>
                <a:cs typeface="Arial" pitchFamily="34" charset="0"/>
              </a:rPr>
              <a:t>siapa</a:t>
            </a:r>
            <a:r>
              <a:rPr lang="id-ID" sz="1600" dirty="0">
                <a:solidFill>
                  <a:prstClr val="black"/>
                </a:solidFill>
                <a:latin typeface="Arial" pitchFamily="34" charset="0"/>
                <a:cs typeface="Arial" pitchFamily="34" charset="0"/>
              </a:rPr>
              <a:t> pengaduan/laporan dilakukan</a:t>
            </a:r>
            <a:endParaRPr lang="id-ID" sz="1600" dirty="0" smtClean="0">
              <a:solidFill>
                <a:prstClr val="black"/>
              </a:solidFill>
              <a:latin typeface="Arial" pitchFamily="34" charset="0"/>
              <a:cs typeface="Arial" pitchFamily="34" charset="0"/>
            </a:endParaRPr>
          </a:p>
          <a:p>
            <a:pPr marL="342900" indent="-342900">
              <a:spcBef>
                <a:spcPct val="20000"/>
              </a:spcBef>
              <a:buFont typeface="Arial" pitchFamily="34" charset="0"/>
              <a:buChar char="•"/>
            </a:pPr>
            <a:r>
              <a:rPr lang="id-ID" sz="1600" dirty="0">
                <a:solidFill>
                  <a:srgbClr val="000000"/>
                </a:solidFill>
                <a:latin typeface="Arial" pitchFamily="34" charset="0"/>
                <a:ea typeface="Times New Roman"/>
                <a:cs typeface="Arial" pitchFamily="34" charset="0"/>
              </a:rPr>
              <a:t>Salam </a:t>
            </a:r>
            <a:r>
              <a:rPr lang="id-ID" sz="1600" dirty="0" smtClean="0">
                <a:solidFill>
                  <a:srgbClr val="000000"/>
                </a:solidFill>
                <a:latin typeface="Arial" pitchFamily="34" charset="0"/>
                <a:ea typeface="Times New Roman"/>
                <a:cs typeface="Arial" pitchFamily="34" charset="0"/>
              </a:rPr>
              <a:t>pembuka</a:t>
            </a:r>
            <a:endParaRPr lang="id-ID" sz="1600" dirty="0" smtClean="0">
              <a:solidFill>
                <a:prstClr val="black"/>
              </a:solidFill>
              <a:latin typeface="Arial" pitchFamily="34" charset="0"/>
              <a:cs typeface="Arial" pitchFamily="34" charset="0"/>
            </a:endParaRPr>
          </a:p>
          <a:p>
            <a:pPr marL="342900" indent="-342900">
              <a:spcBef>
                <a:spcPct val="20000"/>
              </a:spcBef>
              <a:buFont typeface="Arial" pitchFamily="34" charset="0"/>
              <a:buChar char="•"/>
            </a:pPr>
            <a:r>
              <a:rPr lang="id-ID" sz="1600" dirty="0" smtClean="0">
                <a:solidFill>
                  <a:prstClr val="black"/>
                </a:solidFill>
                <a:latin typeface="Arial" pitchFamily="34" charset="0"/>
                <a:cs typeface="Arial" pitchFamily="34" charset="0"/>
              </a:rPr>
              <a:t>Identitas Pelapor</a:t>
            </a:r>
          </a:p>
          <a:p>
            <a:pPr marL="342900" indent="-342900">
              <a:spcBef>
                <a:spcPct val="20000"/>
              </a:spcBef>
              <a:buFont typeface="Arial" pitchFamily="34" charset="0"/>
              <a:buChar char="•"/>
            </a:pPr>
            <a:r>
              <a:rPr lang="id-ID" sz="1600" dirty="0" smtClean="0">
                <a:solidFill>
                  <a:prstClr val="black"/>
                </a:solidFill>
                <a:latin typeface="Arial" pitchFamily="34" charset="0"/>
                <a:cs typeface="Arial" pitchFamily="34" charset="0"/>
              </a:rPr>
              <a:t>Identitas Terlapor</a:t>
            </a:r>
            <a:endParaRPr lang="id-ID" sz="1600" dirty="0">
              <a:solidFill>
                <a:prstClr val="black"/>
              </a:solidFill>
              <a:latin typeface="Arial" pitchFamily="34" charset="0"/>
              <a:cs typeface="Arial" pitchFamily="34" charset="0"/>
            </a:endParaRPr>
          </a:p>
          <a:p>
            <a:pPr marL="324000" indent="-342900">
              <a:spcBef>
                <a:spcPct val="20000"/>
              </a:spcBef>
              <a:spcAft>
                <a:spcPts val="1000"/>
              </a:spcAft>
              <a:buFont typeface="Arial" pitchFamily="34" charset="0"/>
              <a:buChar char="•"/>
            </a:pPr>
            <a:r>
              <a:rPr lang="id-ID" sz="1600" dirty="0" smtClean="0">
                <a:solidFill>
                  <a:srgbClr val="000000"/>
                </a:solidFill>
                <a:latin typeface="Arial" pitchFamily="34" charset="0"/>
                <a:ea typeface="Times New Roman"/>
                <a:cs typeface="Arial" pitchFamily="34" charset="0"/>
              </a:rPr>
              <a:t>Isi Laporan </a:t>
            </a:r>
            <a:endParaRPr lang="id-ID" sz="1600" dirty="0" smtClean="0">
              <a:solidFill>
                <a:prstClr val="black"/>
              </a:solidFill>
              <a:latin typeface="Arial" pitchFamily="34" charset="0"/>
              <a:ea typeface="Calibri"/>
              <a:cs typeface="Arial" pitchFamily="34" charset="0"/>
            </a:endParaRPr>
          </a:p>
          <a:p>
            <a:pPr marL="324000" indent="-342900">
              <a:spcBef>
                <a:spcPct val="20000"/>
              </a:spcBef>
              <a:buFont typeface="Arial" pitchFamily="34" charset="0"/>
              <a:buChar char="•"/>
            </a:pPr>
            <a:r>
              <a:rPr lang="id-ID" sz="1600" dirty="0" smtClean="0">
                <a:solidFill>
                  <a:prstClr val="black"/>
                </a:solidFill>
                <a:latin typeface="Arial" pitchFamily="34" charset="0"/>
                <a:cs typeface="Arial" pitchFamily="34" charset="0"/>
              </a:rPr>
              <a:t>Penutup</a:t>
            </a:r>
          </a:p>
          <a:p>
            <a:pPr marL="342900" indent="-342900">
              <a:spcBef>
                <a:spcPct val="20000"/>
              </a:spcBef>
              <a:buFont typeface="Arial" pitchFamily="34" charset="0"/>
              <a:buChar char="•"/>
            </a:pPr>
            <a:r>
              <a:rPr lang="id-ID" sz="1600" dirty="0" smtClean="0">
                <a:solidFill>
                  <a:prstClr val="black"/>
                </a:solidFill>
                <a:latin typeface="Arial" pitchFamily="34" charset="0"/>
                <a:cs typeface="Arial" pitchFamily="34" charset="0"/>
              </a:rPr>
              <a:t>Tanggal laporan</a:t>
            </a:r>
          </a:p>
          <a:p>
            <a:pPr marL="342900" indent="-342900">
              <a:spcBef>
                <a:spcPct val="20000"/>
              </a:spcBef>
              <a:buFont typeface="Arial" pitchFamily="34" charset="0"/>
              <a:buChar char="•"/>
            </a:pPr>
            <a:r>
              <a:rPr lang="id-ID" sz="1600" dirty="0" smtClean="0">
                <a:solidFill>
                  <a:prstClr val="black"/>
                </a:solidFill>
                <a:latin typeface="Arial" pitchFamily="34" charset="0"/>
                <a:cs typeface="Arial" pitchFamily="34" charset="0"/>
              </a:rPr>
              <a:t>Tanda tangan pelapor</a:t>
            </a:r>
            <a:endParaRPr lang="id-ID" sz="1400" dirty="0">
              <a:solidFill>
                <a:prstClr val="black"/>
              </a:solidFill>
            </a:endParaRPr>
          </a:p>
        </p:txBody>
      </p:sp>
      <p:sp>
        <p:nvSpPr>
          <p:cNvPr id="39" name="TextBox 38"/>
          <p:cNvSpPr txBox="1"/>
          <p:nvPr/>
        </p:nvSpPr>
        <p:spPr>
          <a:xfrm>
            <a:off x="2625480" y="3669268"/>
            <a:ext cx="1583961"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dirty="0" smtClean="0"/>
              <a:t>L</a:t>
            </a:r>
            <a:r>
              <a:rPr lang="id-ID" dirty="0" smtClean="0"/>
              <a:t>aporan </a:t>
            </a:r>
            <a:endParaRPr lang="id-ID" dirty="0"/>
          </a:p>
        </p:txBody>
      </p:sp>
      <p:sp>
        <p:nvSpPr>
          <p:cNvPr id="48" name="TextBox 47"/>
          <p:cNvSpPr txBox="1"/>
          <p:nvPr/>
        </p:nvSpPr>
        <p:spPr>
          <a:xfrm>
            <a:off x="219598" y="4612257"/>
            <a:ext cx="4300320" cy="224574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spcBef>
                <a:spcPct val="20000"/>
              </a:spcBef>
            </a:pPr>
            <a:r>
              <a:rPr lang="id-ID" sz="1400" dirty="0" smtClean="0">
                <a:solidFill>
                  <a:prstClr val="black"/>
                </a:solidFill>
              </a:rPr>
              <a:t>	</a:t>
            </a:r>
            <a:r>
              <a:rPr lang="id-ID" sz="1400" dirty="0" smtClean="0">
                <a:solidFill>
                  <a:prstClr val="black"/>
                </a:solidFill>
                <a:latin typeface="Arial" pitchFamily="34" charset="0"/>
                <a:cs typeface="Arial" pitchFamily="34" charset="0"/>
              </a:rPr>
              <a:t>Format Surat Kuasa</a:t>
            </a:r>
          </a:p>
          <a:p>
            <a:pPr marL="342900" indent="-342900">
              <a:spcBef>
                <a:spcPct val="20000"/>
              </a:spcBef>
              <a:buFont typeface="Arial" pitchFamily="34" charset="0"/>
              <a:buChar char="•"/>
            </a:pPr>
            <a:r>
              <a:rPr lang="id-ID" sz="1400" dirty="0" smtClean="0">
                <a:solidFill>
                  <a:prstClr val="black"/>
                </a:solidFill>
                <a:latin typeface="Arial" pitchFamily="34" charset="0"/>
                <a:cs typeface="Arial" pitchFamily="34" charset="0"/>
              </a:rPr>
              <a:t>Judul Surat Kuasa</a:t>
            </a:r>
            <a:endParaRPr lang="id-ID" sz="1400" dirty="0">
              <a:solidFill>
                <a:prstClr val="black"/>
              </a:solidFill>
              <a:latin typeface="Arial" pitchFamily="34" charset="0"/>
              <a:cs typeface="Arial" pitchFamily="34" charset="0"/>
            </a:endParaRPr>
          </a:p>
          <a:p>
            <a:pPr marL="342900" indent="-342900">
              <a:spcBef>
                <a:spcPct val="20000"/>
              </a:spcBef>
              <a:buFont typeface="Arial" pitchFamily="34" charset="0"/>
              <a:buChar char="•"/>
            </a:pPr>
            <a:r>
              <a:rPr lang="id-ID" sz="1400" dirty="0" smtClean="0">
                <a:solidFill>
                  <a:prstClr val="black"/>
                </a:solidFill>
                <a:latin typeface="Arial" pitchFamily="34" charset="0"/>
                <a:cs typeface="Arial" pitchFamily="34" charset="0"/>
              </a:rPr>
              <a:t>Identitas Pemberi Kuasa</a:t>
            </a:r>
          </a:p>
          <a:p>
            <a:pPr marL="342900" indent="-342900">
              <a:spcBef>
                <a:spcPct val="20000"/>
              </a:spcBef>
              <a:buFont typeface="Arial" pitchFamily="34" charset="0"/>
              <a:buChar char="•"/>
            </a:pPr>
            <a:r>
              <a:rPr lang="id-ID" sz="1400" dirty="0" smtClean="0">
                <a:solidFill>
                  <a:srgbClr val="000000"/>
                </a:solidFill>
                <a:latin typeface="Arial" pitchFamily="34" charset="0"/>
                <a:ea typeface="Times New Roman"/>
                <a:cs typeface="Arial" pitchFamily="34" charset="0"/>
              </a:rPr>
              <a:t>Identitas Penerima Kuasa</a:t>
            </a:r>
            <a:endParaRPr lang="id-ID" sz="1400" dirty="0" smtClean="0">
              <a:solidFill>
                <a:prstClr val="black"/>
              </a:solidFill>
              <a:latin typeface="Arial" pitchFamily="34" charset="0"/>
              <a:cs typeface="Arial" pitchFamily="34" charset="0"/>
            </a:endParaRPr>
          </a:p>
          <a:p>
            <a:pPr marL="342900" indent="-342900">
              <a:spcBef>
                <a:spcPct val="20000"/>
              </a:spcBef>
              <a:buFont typeface="Arial" pitchFamily="34" charset="0"/>
              <a:buChar char="•"/>
            </a:pPr>
            <a:r>
              <a:rPr lang="id-ID" sz="1400" dirty="0" smtClean="0">
                <a:solidFill>
                  <a:prstClr val="black"/>
                </a:solidFill>
                <a:latin typeface="Arial" pitchFamily="34" charset="0"/>
                <a:cs typeface="Arial" pitchFamily="34" charset="0"/>
              </a:rPr>
              <a:t>Alamat/Domicili kantor Penerima Kuasa</a:t>
            </a:r>
          </a:p>
          <a:p>
            <a:pPr marL="342900" indent="-342900">
              <a:spcBef>
                <a:spcPct val="20000"/>
              </a:spcBef>
              <a:buFont typeface="Arial" pitchFamily="34" charset="0"/>
              <a:buChar char="•"/>
            </a:pPr>
            <a:r>
              <a:rPr lang="id-ID" sz="1400" dirty="0" smtClean="0">
                <a:solidFill>
                  <a:prstClr val="black"/>
                </a:solidFill>
                <a:latin typeface="Arial" pitchFamily="34" charset="0"/>
                <a:cs typeface="Arial" pitchFamily="34" charset="0"/>
              </a:rPr>
              <a:t>Isi Surat Kuasa (khusus)</a:t>
            </a:r>
            <a:endParaRPr lang="id-ID" sz="1400" dirty="0">
              <a:solidFill>
                <a:prstClr val="black"/>
              </a:solidFill>
              <a:latin typeface="Arial" pitchFamily="34" charset="0"/>
              <a:cs typeface="Arial" pitchFamily="34" charset="0"/>
            </a:endParaRPr>
          </a:p>
          <a:p>
            <a:pPr marL="324000" indent="-342900">
              <a:spcBef>
                <a:spcPct val="20000"/>
              </a:spcBef>
              <a:spcAft>
                <a:spcPts val="1000"/>
              </a:spcAft>
              <a:buFont typeface="Arial" pitchFamily="34" charset="0"/>
              <a:buChar char="•"/>
            </a:pPr>
            <a:r>
              <a:rPr lang="id-ID" sz="1400" dirty="0" smtClean="0">
                <a:solidFill>
                  <a:srgbClr val="000000"/>
                </a:solidFill>
                <a:latin typeface="Arial" pitchFamily="34" charset="0"/>
                <a:ea typeface="Times New Roman"/>
                <a:cs typeface="Arial" pitchFamily="34" charset="0"/>
              </a:rPr>
              <a:t>Tanggal dan tempat Pemberian Kuasa</a:t>
            </a:r>
            <a:endParaRPr lang="id-ID" sz="1400" dirty="0" smtClean="0">
              <a:solidFill>
                <a:prstClr val="black"/>
              </a:solidFill>
              <a:latin typeface="Arial" pitchFamily="34" charset="0"/>
              <a:ea typeface="Calibri"/>
              <a:cs typeface="Arial" pitchFamily="34" charset="0"/>
            </a:endParaRPr>
          </a:p>
          <a:p>
            <a:pPr marL="324000" indent="-342900">
              <a:spcBef>
                <a:spcPct val="20000"/>
              </a:spcBef>
              <a:buFont typeface="Arial" pitchFamily="34" charset="0"/>
              <a:buChar char="•"/>
            </a:pPr>
            <a:r>
              <a:rPr lang="id-ID" sz="1400" dirty="0" smtClean="0">
                <a:solidFill>
                  <a:prstClr val="black"/>
                </a:solidFill>
                <a:latin typeface="Arial" pitchFamily="34" charset="0"/>
                <a:cs typeface="Arial" pitchFamily="34" charset="0"/>
              </a:rPr>
              <a:t>Tanda Tangan Pemberi dan Penerima Kuasa</a:t>
            </a:r>
            <a:endParaRPr lang="id-ID" sz="1400" dirty="0">
              <a:solidFill>
                <a:prstClr val="black"/>
              </a:solidFill>
              <a:latin typeface="Arial" pitchFamily="34" charset="0"/>
              <a:cs typeface="Arial" pitchFamily="34" charset="0"/>
            </a:endParaRPr>
          </a:p>
        </p:txBody>
      </p:sp>
      <p:cxnSp>
        <p:nvCxnSpPr>
          <p:cNvPr id="50" name="Straight Arrow Connector 49"/>
          <p:cNvCxnSpPr>
            <a:stCxn id="32" idx="3"/>
            <a:endCxn id="39" idx="1"/>
          </p:cNvCxnSpPr>
          <p:nvPr/>
        </p:nvCxnSpPr>
        <p:spPr>
          <a:xfrm flipV="1">
            <a:off x="1921982" y="3853934"/>
            <a:ext cx="703498" cy="1453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39" idx="3"/>
          </p:cNvCxnSpPr>
          <p:nvPr/>
        </p:nvCxnSpPr>
        <p:spPr>
          <a:xfrm>
            <a:off x="4209441" y="3853934"/>
            <a:ext cx="58416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32" idx="2"/>
          </p:cNvCxnSpPr>
          <p:nvPr/>
        </p:nvCxnSpPr>
        <p:spPr>
          <a:xfrm flipH="1">
            <a:off x="1134995" y="4183973"/>
            <a:ext cx="1" cy="4550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4" idx="2"/>
          </p:cNvCxnSpPr>
          <p:nvPr/>
        </p:nvCxnSpPr>
        <p:spPr>
          <a:xfrm>
            <a:off x="1706993" y="1254147"/>
            <a:ext cx="0" cy="1919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41734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2789" y="1062335"/>
            <a:ext cx="2108408"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lvl="0" algn="ctr">
              <a:spcBef>
                <a:spcPct val="20000"/>
              </a:spcBef>
            </a:pPr>
            <a:r>
              <a:rPr lang="id-ID" sz="2400" dirty="0" smtClean="0">
                <a:solidFill>
                  <a:srgbClr val="000000"/>
                </a:solidFill>
                <a:latin typeface="Tahoma"/>
                <a:ea typeface="Times New Roman"/>
              </a:rPr>
              <a:t> </a:t>
            </a:r>
            <a:r>
              <a:rPr lang="id-ID" dirty="0" smtClean="0">
                <a:solidFill>
                  <a:srgbClr val="000000"/>
                </a:solidFill>
                <a:latin typeface="Tahoma"/>
                <a:ea typeface="Times New Roman"/>
              </a:rPr>
              <a:t>Terlapor </a:t>
            </a:r>
            <a:endParaRPr lang="en-US" i="1" dirty="0" smtClean="0">
              <a:solidFill>
                <a:srgbClr val="000000"/>
              </a:solidFill>
              <a:latin typeface="Arial" pitchFamily="34" charset="0"/>
              <a:ea typeface="Times New Roman"/>
              <a:cs typeface="Arial" pitchFamily="34" charset="0"/>
            </a:endParaRPr>
          </a:p>
        </p:txBody>
      </p:sp>
      <p:sp>
        <p:nvSpPr>
          <p:cNvPr id="6" name="TextBox 5"/>
          <p:cNvSpPr txBox="1"/>
          <p:nvPr/>
        </p:nvSpPr>
        <p:spPr>
          <a:xfrm>
            <a:off x="4049061" y="964545"/>
            <a:ext cx="4989156" cy="258532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id-ID" dirty="0"/>
              <a:t>Status terlapor bisa naik dan ditetapkan menjadi tersangka setelah adanya bukti permulaan yang </a:t>
            </a:r>
            <a:r>
              <a:rPr lang="id-ID" dirty="0" smtClean="0"/>
              <a:t>cukup yang didapat </a:t>
            </a:r>
            <a:r>
              <a:rPr lang="id-ID" dirty="0"/>
              <a:t>saat tahap penyelidikan dan </a:t>
            </a:r>
            <a:r>
              <a:rPr lang="id-ID" dirty="0" smtClean="0"/>
              <a:t>penyidikan: </a:t>
            </a:r>
          </a:p>
          <a:p>
            <a:pPr algn="just"/>
            <a:r>
              <a:rPr lang="id-ID" dirty="0" smtClean="0"/>
              <a:t>Tersangka : seorang </a:t>
            </a:r>
            <a:r>
              <a:rPr lang="id-ID" dirty="0"/>
              <a:t>yang karena perbuatannya atau keadaannya, berdasarkan bukti permulaan patut diduga sebagai pelaku </a:t>
            </a:r>
            <a:r>
              <a:rPr lang="id-ID" dirty="0" smtClean="0"/>
              <a:t>tindak pidana.</a:t>
            </a:r>
          </a:p>
          <a:p>
            <a:r>
              <a:rPr lang="id-ID" dirty="0" smtClean="0"/>
              <a:t>Terdakwa :</a:t>
            </a:r>
            <a:r>
              <a:rPr lang="id-ID" dirty="0"/>
              <a:t>seorang tersangka yang dituntut, diperiksa, dan diadili di sidang pengadilan</a:t>
            </a:r>
            <a:r>
              <a:rPr lang="id-ID" dirty="0" smtClean="0"/>
              <a:t>.</a:t>
            </a:r>
            <a:endParaRPr lang="id-ID" dirty="0">
              <a:effectLst/>
            </a:endParaRPr>
          </a:p>
        </p:txBody>
      </p:sp>
      <p:sp>
        <p:nvSpPr>
          <p:cNvPr id="16" name="TextBox 15"/>
          <p:cNvSpPr txBox="1"/>
          <p:nvPr/>
        </p:nvSpPr>
        <p:spPr>
          <a:xfrm>
            <a:off x="128655" y="172812"/>
            <a:ext cx="7872345" cy="646331"/>
          </a:xfrm>
          <a:prstGeom prst="rect">
            <a:avLst/>
          </a:prstGeom>
          <a:solidFill>
            <a:srgbClr val="FFC00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spcBef>
                <a:spcPct val="20000"/>
              </a:spcBef>
            </a:pPr>
            <a:r>
              <a:rPr lang="en-GB" dirty="0" smtClean="0">
                <a:solidFill>
                  <a:srgbClr val="000000"/>
                </a:solidFill>
                <a:latin typeface="Tahoma"/>
                <a:ea typeface="Times New Roman"/>
              </a:rPr>
              <a:t>D</a:t>
            </a:r>
            <a:r>
              <a:rPr lang="id-ID" dirty="0" smtClean="0">
                <a:solidFill>
                  <a:srgbClr val="000000"/>
                </a:solidFill>
                <a:latin typeface="Tahoma"/>
                <a:ea typeface="Times New Roman"/>
              </a:rPr>
              <a:t>okumen Yang Dibuat Penasehat Hukum Terlapor/Teradu/Tersangka/Terdakwa/Terpidana</a:t>
            </a:r>
            <a:endParaRPr lang="en-US" i="1" dirty="0" smtClean="0">
              <a:solidFill>
                <a:srgbClr val="000000"/>
              </a:solidFill>
              <a:latin typeface="Arial" pitchFamily="34" charset="0"/>
              <a:ea typeface="Times New Roman"/>
              <a:cs typeface="Arial" pitchFamily="34" charset="0"/>
            </a:endParaRPr>
          </a:p>
        </p:txBody>
      </p:sp>
      <p:cxnSp>
        <p:nvCxnSpPr>
          <p:cNvPr id="17" name="Straight Arrow Connector 16"/>
          <p:cNvCxnSpPr/>
          <p:nvPr/>
        </p:nvCxnSpPr>
        <p:spPr>
          <a:xfrm>
            <a:off x="3287933" y="2133600"/>
            <a:ext cx="83279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295400" y="826531"/>
            <a:ext cx="0" cy="2402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9069" y="1923871"/>
            <a:ext cx="3698401"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id-ID" b="1" dirty="0"/>
              <a:t>T</a:t>
            </a:r>
            <a:r>
              <a:rPr lang="id-ID" b="1" dirty="0" smtClean="0"/>
              <a:t>erlapor</a:t>
            </a:r>
            <a:r>
              <a:rPr lang="id-ID" dirty="0" smtClean="0"/>
              <a:t> </a:t>
            </a:r>
            <a:r>
              <a:rPr lang="id-ID" dirty="0"/>
              <a:t>adalah seseorang yang sedang dilaporkan </a:t>
            </a:r>
            <a:r>
              <a:rPr lang="id-ID" dirty="0" smtClean="0"/>
              <a:t>kepada yang berwenang karena </a:t>
            </a:r>
            <a:r>
              <a:rPr lang="id-ID" dirty="0"/>
              <a:t>diduga telah melakukan suatu tindak </a:t>
            </a:r>
            <a:r>
              <a:rPr lang="id-ID" dirty="0" smtClean="0"/>
              <a:t>pidana</a:t>
            </a:r>
            <a:r>
              <a:rPr lang="id-ID" dirty="0"/>
              <a:t>.</a:t>
            </a:r>
          </a:p>
        </p:txBody>
      </p:sp>
      <p:sp>
        <p:nvSpPr>
          <p:cNvPr id="32" name="TextBox 31"/>
          <p:cNvSpPr txBox="1"/>
          <p:nvPr/>
        </p:nvSpPr>
        <p:spPr>
          <a:xfrm>
            <a:off x="635826" y="3519001"/>
            <a:ext cx="2412173"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dirty="0" smtClean="0"/>
              <a:t>S</a:t>
            </a:r>
            <a:r>
              <a:rPr lang="id-ID" dirty="0" smtClean="0"/>
              <a:t>urat Kuasa</a:t>
            </a:r>
          </a:p>
        </p:txBody>
      </p:sp>
      <p:cxnSp>
        <p:nvCxnSpPr>
          <p:cNvPr id="43" name="Straight Arrow Connector 42"/>
          <p:cNvCxnSpPr>
            <a:endCxn id="32" idx="0"/>
          </p:cNvCxnSpPr>
          <p:nvPr/>
        </p:nvCxnSpPr>
        <p:spPr>
          <a:xfrm>
            <a:off x="1841913" y="3210884"/>
            <a:ext cx="0" cy="3081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198577" y="4244413"/>
            <a:ext cx="3919526" cy="246118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spcBef>
                <a:spcPct val="20000"/>
              </a:spcBef>
            </a:pPr>
            <a:r>
              <a:rPr lang="id-ID" sz="1400" dirty="0" smtClean="0">
                <a:solidFill>
                  <a:prstClr val="black"/>
                </a:solidFill>
              </a:rPr>
              <a:t>	</a:t>
            </a:r>
            <a:r>
              <a:rPr lang="id-ID" sz="1400" dirty="0" smtClean="0">
                <a:solidFill>
                  <a:prstClr val="black"/>
                </a:solidFill>
                <a:latin typeface="Arial" pitchFamily="34" charset="0"/>
                <a:cs typeface="Arial" pitchFamily="34" charset="0"/>
              </a:rPr>
              <a:t>Format Surat Kuasa</a:t>
            </a:r>
          </a:p>
          <a:p>
            <a:pPr marL="342900" indent="-342900">
              <a:spcBef>
                <a:spcPct val="20000"/>
              </a:spcBef>
              <a:buFont typeface="Arial" pitchFamily="34" charset="0"/>
              <a:buChar char="•"/>
            </a:pPr>
            <a:r>
              <a:rPr lang="id-ID" sz="1400" dirty="0" smtClean="0">
                <a:solidFill>
                  <a:prstClr val="black"/>
                </a:solidFill>
                <a:latin typeface="Arial" pitchFamily="34" charset="0"/>
                <a:cs typeface="Arial" pitchFamily="34" charset="0"/>
              </a:rPr>
              <a:t>Judul Surat Kuasa</a:t>
            </a:r>
            <a:endParaRPr lang="id-ID" sz="1400" dirty="0">
              <a:solidFill>
                <a:prstClr val="black"/>
              </a:solidFill>
              <a:latin typeface="Arial" pitchFamily="34" charset="0"/>
              <a:cs typeface="Arial" pitchFamily="34" charset="0"/>
            </a:endParaRPr>
          </a:p>
          <a:p>
            <a:pPr marL="342900" indent="-342900">
              <a:spcBef>
                <a:spcPct val="20000"/>
              </a:spcBef>
              <a:buFont typeface="Arial" pitchFamily="34" charset="0"/>
              <a:buChar char="•"/>
            </a:pPr>
            <a:r>
              <a:rPr lang="id-ID" sz="1400" dirty="0" smtClean="0">
                <a:solidFill>
                  <a:prstClr val="black"/>
                </a:solidFill>
                <a:latin typeface="Arial" pitchFamily="34" charset="0"/>
                <a:cs typeface="Arial" pitchFamily="34" charset="0"/>
              </a:rPr>
              <a:t>Identitas Pemberi Kuasa</a:t>
            </a:r>
          </a:p>
          <a:p>
            <a:pPr marL="342900" indent="-342900">
              <a:spcBef>
                <a:spcPct val="20000"/>
              </a:spcBef>
              <a:buFont typeface="Arial" pitchFamily="34" charset="0"/>
              <a:buChar char="•"/>
            </a:pPr>
            <a:r>
              <a:rPr lang="id-ID" sz="1400" dirty="0" smtClean="0">
                <a:solidFill>
                  <a:srgbClr val="000000"/>
                </a:solidFill>
                <a:latin typeface="Arial" pitchFamily="34" charset="0"/>
                <a:ea typeface="Times New Roman"/>
                <a:cs typeface="Arial" pitchFamily="34" charset="0"/>
              </a:rPr>
              <a:t>Identitas Penerima Kuasa</a:t>
            </a:r>
            <a:endParaRPr lang="id-ID" sz="1400" dirty="0" smtClean="0">
              <a:solidFill>
                <a:prstClr val="black"/>
              </a:solidFill>
              <a:latin typeface="Arial" pitchFamily="34" charset="0"/>
              <a:cs typeface="Arial" pitchFamily="34" charset="0"/>
            </a:endParaRPr>
          </a:p>
          <a:p>
            <a:pPr marL="342900" indent="-342900">
              <a:spcBef>
                <a:spcPct val="20000"/>
              </a:spcBef>
              <a:buFont typeface="Arial" pitchFamily="34" charset="0"/>
              <a:buChar char="•"/>
            </a:pPr>
            <a:r>
              <a:rPr lang="id-ID" sz="1400" dirty="0" smtClean="0">
                <a:solidFill>
                  <a:prstClr val="black"/>
                </a:solidFill>
                <a:latin typeface="Arial" pitchFamily="34" charset="0"/>
                <a:cs typeface="Arial" pitchFamily="34" charset="0"/>
              </a:rPr>
              <a:t>Alamat/Domicili kantor Penerima Kuasa</a:t>
            </a:r>
          </a:p>
          <a:p>
            <a:pPr marL="342900" indent="-342900">
              <a:spcBef>
                <a:spcPct val="20000"/>
              </a:spcBef>
              <a:buFont typeface="Arial" pitchFamily="34" charset="0"/>
              <a:buChar char="•"/>
            </a:pPr>
            <a:r>
              <a:rPr lang="id-ID" sz="1400" dirty="0" smtClean="0">
                <a:solidFill>
                  <a:prstClr val="black"/>
                </a:solidFill>
                <a:latin typeface="Arial" pitchFamily="34" charset="0"/>
                <a:cs typeface="Arial" pitchFamily="34" charset="0"/>
              </a:rPr>
              <a:t>Isi Surat Kuasa (khusus)</a:t>
            </a:r>
            <a:endParaRPr lang="id-ID" sz="1400" dirty="0">
              <a:solidFill>
                <a:prstClr val="black"/>
              </a:solidFill>
              <a:latin typeface="Arial" pitchFamily="34" charset="0"/>
              <a:cs typeface="Arial" pitchFamily="34" charset="0"/>
            </a:endParaRPr>
          </a:p>
          <a:p>
            <a:pPr marL="324000" indent="-342900">
              <a:spcBef>
                <a:spcPct val="20000"/>
              </a:spcBef>
              <a:spcAft>
                <a:spcPts val="1000"/>
              </a:spcAft>
              <a:buFont typeface="Arial" pitchFamily="34" charset="0"/>
              <a:buChar char="•"/>
            </a:pPr>
            <a:r>
              <a:rPr lang="id-ID" sz="1400" dirty="0" smtClean="0">
                <a:solidFill>
                  <a:srgbClr val="000000"/>
                </a:solidFill>
                <a:latin typeface="Arial" pitchFamily="34" charset="0"/>
                <a:ea typeface="Times New Roman"/>
                <a:cs typeface="Arial" pitchFamily="34" charset="0"/>
              </a:rPr>
              <a:t>Tanggal dan tempat Pemberian Kuasa</a:t>
            </a:r>
            <a:endParaRPr lang="id-ID" sz="1400" dirty="0" smtClean="0">
              <a:solidFill>
                <a:prstClr val="black"/>
              </a:solidFill>
              <a:latin typeface="Arial" pitchFamily="34" charset="0"/>
              <a:ea typeface="Calibri"/>
              <a:cs typeface="Arial" pitchFamily="34" charset="0"/>
            </a:endParaRPr>
          </a:p>
          <a:p>
            <a:pPr marL="324000" indent="-342900">
              <a:spcBef>
                <a:spcPct val="20000"/>
              </a:spcBef>
              <a:buFont typeface="Arial" pitchFamily="34" charset="0"/>
              <a:buChar char="•"/>
            </a:pPr>
            <a:r>
              <a:rPr lang="id-ID" sz="1400" dirty="0" smtClean="0">
                <a:solidFill>
                  <a:prstClr val="black"/>
                </a:solidFill>
                <a:latin typeface="Arial" pitchFamily="34" charset="0"/>
                <a:cs typeface="Arial" pitchFamily="34" charset="0"/>
              </a:rPr>
              <a:t>Tanda Tangan Pemberi dan Penerima Kuasa</a:t>
            </a:r>
            <a:endParaRPr lang="id-ID" sz="1400" dirty="0">
              <a:solidFill>
                <a:prstClr val="black"/>
              </a:solidFill>
              <a:latin typeface="Arial" pitchFamily="34" charset="0"/>
              <a:cs typeface="Arial" pitchFamily="34" charset="0"/>
            </a:endParaRPr>
          </a:p>
        </p:txBody>
      </p:sp>
      <p:cxnSp>
        <p:nvCxnSpPr>
          <p:cNvPr id="54" name="Straight Arrow Connector 53"/>
          <p:cNvCxnSpPr>
            <a:stCxn id="32" idx="2"/>
          </p:cNvCxnSpPr>
          <p:nvPr/>
        </p:nvCxnSpPr>
        <p:spPr>
          <a:xfrm flipH="1">
            <a:off x="1841912" y="3888333"/>
            <a:ext cx="1" cy="356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706993" y="1636873"/>
            <a:ext cx="0" cy="1919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466917" y="3713683"/>
            <a:ext cx="4572002" cy="33055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spcBef>
                <a:spcPct val="20000"/>
              </a:spcBef>
            </a:pPr>
            <a:r>
              <a:rPr lang="id-ID" dirty="0" smtClean="0">
                <a:solidFill>
                  <a:prstClr val="black"/>
                </a:solidFill>
                <a:latin typeface="Arial" pitchFamily="34" charset="0"/>
                <a:cs typeface="Arial" pitchFamily="34" charset="0"/>
              </a:rPr>
              <a:t>Dokumen Penasehat Hukum Terlapor/Tersangka/Terdakwa :</a:t>
            </a:r>
            <a:endParaRPr lang="id-ID" dirty="0">
              <a:solidFill>
                <a:prstClr val="black"/>
              </a:solidFill>
              <a:latin typeface="Arial" pitchFamily="34" charset="0"/>
              <a:cs typeface="Arial" pitchFamily="34" charset="0"/>
            </a:endParaRPr>
          </a:p>
          <a:p>
            <a:pPr>
              <a:spcBef>
                <a:spcPct val="20000"/>
              </a:spcBef>
            </a:pPr>
            <a:r>
              <a:rPr lang="id-ID" dirty="0" smtClean="0">
                <a:solidFill>
                  <a:prstClr val="black"/>
                </a:solidFill>
                <a:latin typeface="Arial" pitchFamily="34" charset="0"/>
                <a:cs typeface="Arial" pitchFamily="34" charset="0"/>
              </a:rPr>
              <a:t>Surat Kuasa</a:t>
            </a:r>
          </a:p>
          <a:p>
            <a:pPr>
              <a:spcBef>
                <a:spcPct val="20000"/>
              </a:spcBef>
            </a:pPr>
            <a:r>
              <a:rPr lang="id-ID" dirty="0" smtClean="0">
                <a:solidFill>
                  <a:prstClr val="black"/>
                </a:solidFill>
                <a:latin typeface="Arial" pitchFamily="34" charset="0"/>
                <a:cs typeface="Arial" pitchFamily="34" charset="0"/>
              </a:rPr>
              <a:t>Surat Permohonan BAP/Berkas Perkara</a:t>
            </a:r>
          </a:p>
          <a:p>
            <a:pPr>
              <a:spcBef>
                <a:spcPct val="20000"/>
              </a:spcBef>
            </a:pPr>
            <a:r>
              <a:rPr lang="id-ID" dirty="0" smtClean="0">
                <a:solidFill>
                  <a:prstClr val="black"/>
                </a:solidFill>
                <a:latin typeface="Arial" pitchFamily="34" charset="0"/>
                <a:cs typeface="Arial" pitchFamily="34" charset="0"/>
              </a:rPr>
              <a:t>Permohonan Pra Pradilan</a:t>
            </a:r>
          </a:p>
          <a:p>
            <a:pPr>
              <a:spcBef>
                <a:spcPct val="20000"/>
              </a:spcBef>
            </a:pPr>
            <a:r>
              <a:rPr lang="id-ID" dirty="0" smtClean="0">
                <a:solidFill>
                  <a:prstClr val="black"/>
                </a:solidFill>
                <a:latin typeface="Arial" pitchFamily="34" charset="0"/>
                <a:cs typeface="Arial" pitchFamily="34" charset="0"/>
              </a:rPr>
              <a:t>Permohonan Penangguhan Penahan</a:t>
            </a:r>
          </a:p>
          <a:p>
            <a:pPr>
              <a:spcBef>
                <a:spcPct val="20000"/>
              </a:spcBef>
            </a:pPr>
            <a:r>
              <a:rPr lang="id-ID" dirty="0" smtClean="0">
                <a:solidFill>
                  <a:prstClr val="black"/>
                </a:solidFill>
                <a:latin typeface="Arial" pitchFamily="34" charset="0"/>
                <a:cs typeface="Arial" pitchFamily="34" charset="0"/>
              </a:rPr>
              <a:t>Permohonan Pegalihan Penahanan</a:t>
            </a:r>
          </a:p>
          <a:p>
            <a:pPr>
              <a:spcBef>
                <a:spcPct val="20000"/>
              </a:spcBef>
            </a:pPr>
            <a:r>
              <a:rPr lang="id-ID" dirty="0" smtClean="0">
                <a:solidFill>
                  <a:prstClr val="black"/>
                </a:solidFill>
                <a:latin typeface="Arial" pitchFamily="34" charset="0"/>
                <a:cs typeface="Arial" pitchFamily="34" charset="0"/>
              </a:rPr>
              <a:t>Eksepsi  atas dakwaan JPU</a:t>
            </a:r>
          </a:p>
          <a:p>
            <a:pPr>
              <a:spcBef>
                <a:spcPct val="20000"/>
              </a:spcBef>
            </a:pPr>
            <a:r>
              <a:rPr lang="id-ID" dirty="0" smtClean="0">
                <a:solidFill>
                  <a:prstClr val="black"/>
                </a:solidFill>
                <a:latin typeface="Arial" pitchFamily="34" charset="0"/>
                <a:cs typeface="Arial" pitchFamily="34" charset="0"/>
              </a:rPr>
              <a:t>Pleidoi</a:t>
            </a:r>
          </a:p>
          <a:p>
            <a:pPr>
              <a:spcBef>
                <a:spcPct val="20000"/>
              </a:spcBef>
            </a:pPr>
            <a:r>
              <a:rPr lang="id-ID" dirty="0" smtClean="0">
                <a:solidFill>
                  <a:prstClr val="black"/>
                </a:solidFill>
                <a:latin typeface="Arial" pitchFamily="34" charset="0"/>
                <a:cs typeface="Arial" pitchFamily="34" charset="0"/>
              </a:rPr>
              <a:t>Duplik</a:t>
            </a:r>
          </a:p>
        </p:txBody>
      </p:sp>
    </p:spTree>
    <p:extLst>
      <p:ext uri="{BB962C8B-B14F-4D97-AF65-F5344CB8AC3E}">
        <p14:creationId xmlns:p14="http://schemas.microsoft.com/office/powerpoint/2010/main" val="36793145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972207"/>
            <a:ext cx="7315200" cy="1323439"/>
          </a:xfrm>
          <a:prstGeom prst="rect">
            <a:avLst/>
          </a:prstGeom>
          <a:solidFill>
            <a:srgbClr val="FFC00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id-ID" sz="2000" dirty="0"/>
              <a:t>Surat kuasa adalah surat yang di dalamnya berisikan segala pernyataan yang berkaitan dengan pernyataan pemberian kekuasaan atau wewenang dari seorang pemberi kuasa kepada penerima kuasa yaitu seseorang yang diberi kuasa.</a:t>
            </a:r>
          </a:p>
        </p:txBody>
      </p:sp>
      <p:sp>
        <p:nvSpPr>
          <p:cNvPr id="3" name="TextBox 2"/>
          <p:cNvSpPr txBox="1"/>
          <p:nvPr/>
        </p:nvSpPr>
        <p:spPr>
          <a:xfrm>
            <a:off x="1650124" y="340116"/>
            <a:ext cx="6019800" cy="369332"/>
          </a:xfrm>
          <a:prstGeom prst="rect">
            <a:avLst/>
          </a:prstGeom>
          <a:solidFill>
            <a:srgbClr val="FFC00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spcBef>
                <a:spcPct val="20000"/>
              </a:spcBef>
            </a:pPr>
            <a:r>
              <a:rPr lang="id-ID" b="1" dirty="0" smtClean="0">
                <a:solidFill>
                  <a:srgbClr val="000000"/>
                </a:solidFill>
                <a:latin typeface="Tahoma"/>
                <a:ea typeface="Times New Roman"/>
              </a:rPr>
              <a:t>PENGERTIAAN SURAT KUASA</a:t>
            </a:r>
            <a:endParaRPr lang="en-US" b="1" i="1" dirty="0" smtClean="0">
              <a:solidFill>
                <a:srgbClr val="000000"/>
              </a:solidFill>
              <a:latin typeface="Arial" pitchFamily="34" charset="0"/>
              <a:ea typeface="Times New Roman"/>
              <a:cs typeface="Arial" pitchFamily="34" charset="0"/>
            </a:endParaRPr>
          </a:p>
        </p:txBody>
      </p:sp>
      <p:sp>
        <p:nvSpPr>
          <p:cNvPr id="4" name="TextBox 3"/>
          <p:cNvSpPr txBox="1"/>
          <p:nvPr/>
        </p:nvSpPr>
        <p:spPr>
          <a:xfrm>
            <a:off x="917028" y="2514600"/>
            <a:ext cx="7315200" cy="1938992"/>
          </a:xfrm>
          <a:prstGeom prst="rect">
            <a:avLst/>
          </a:prstGeom>
          <a:solidFill>
            <a:srgbClr val="FFC00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id-ID" sz="2000" dirty="0"/>
              <a:t>P</a:t>
            </a:r>
            <a:r>
              <a:rPr lang="id-ID" sz="2000" dirty="0" smtClean="0"/>
              <a:t>engaturan </a:t>
            </a:r>
            <a:r>
              <a:rPr lang="id-ID" sz="2000" dirty="0"/>
              <a:t>mengenai surat kuasa dapat ditemui secara tersirat dalam </a:t>
            </a:r>
            <a:r>
              <a:rPr lang="id-ID" sz="2000" b="1" dirty="0"/>
              <a:t>Pasal 1792 </a:t>
            </a:r>
            <a:r>
              <a:rPr lang="id-ID" sz="2000" b="1" dirty="0" smtClean="0"/>
              <a:t> </a:t>
            </a:r>
            <a:r>
              <a:rPr lang="id-ID" sz="2000" dirty="0" smtClean="0">
                <a:solidFill>
                  <a:schemeClr val="tx1"/>
                </a:solidFill>
                <a:hlinkClick r:id="rId2"/>
              </a:rPr>
              <a:t>KUH </a:t>
            </a:r>
            <a:r>
              <a:rPr lang="id-ID" sz="2000" dirty="0">
                <a:solidFill>
                  <a:schemeClr val="tx1"/>
                </a:solidFill>
                <a:hlinkClick r:id="rId2"/>
              </a:rPr>
              <a:t>Perdata</a:t>
            </a:r>
            <a:r>
              <a:rPr lang="id-ID" sz="2000" dirty="0"/>
              <a:t> yang berbunyi:</a:t>
            </a:r>
          </a:p>
          <a:p>
            <a:pPr algn="just"/>
            <a:r>
              <a:rPr lang="id-ID" sz="2000" i="1" dirty="0" smtClean="0"/>
              <a:t>“Pemberian </a:t>
            </a:r>
            <a:r>
              <a:rPr lang="id-ID" sz="2000" i="1" dirty="0"/>
              <a:t>kuasa ialah suatu persetujuan yang berisikan pemberian kekuasaan kepada orang lain yang menerimanya untuk melaksanakan sesuatu atas nama orang yang memberikan </a:t>
            </a:r>
            <a:r>
              <a:rPr lang="id-ID" sz="2000" i="1" dirty="0" smtClean="0"/>
              <a:t>kuasa”.</a:t>
            </a:r>
            <a:endParaRPr lang="id-ID" sz="2000" dirty="0"/>
          </a:p>
        </p:txBody>
      </p:sp>
      <p:sp>
        <p:nvSpPr>
          <p:cNvPr id="5" name="TextBox 4"/>
          <p:cNvSpPr txBox="1"/>
          <p:nvPr/>
        </p:nvSpPr>
        <p:spPr>
          <a:xfrm>
            <a:off x="914400" y="4614041"/>
            <a:ext cx="7315200" cy="1323439"/>
          </a:xfrm>
          <a:prstGeom prst="rect">
            <a:avLst/>
          </a:prstGeom>
          <a:solidFill>
            <a:srgbClr val="FFC00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id-ID" sz="2000" dirty="0"/>
              <a:t>Berdasarkan ketentuan di atas, maka pemberian kuasa dapat diberikan baik secara tertulis maupun lisan, serta dapat dilakukan secara khusus atau umum. Tapi, dalam praktiknya, kuasa lebih sering diberikan secara tertulis dalam bentuk </a:t>
            </a:r>
            <a:r>
              <a:rPr lang="id-ID" sz="2000"/>
              <a:t>surat </a:t>
            </a:r>
            <a:r>
              <a:rPr lang="id-ID" sz="2000" smtClean="0"/>
              <a:t>kuasa khusus</a:t>
            </a:r>
            <a:endParaRPr lang="id-ID" sz="2000" dirty="0"/>
          </a:p>
        </p:txBody>
      </p:sp>
    </p:spTree>
    <p:extLst>
      <p:ext uri="{BB962C8B-B14F-4D97-AF65-F5344CB8AC3E}">
        <p14:creationId xmlns:p14="http://schemas.microsoft.com/office/powerpoint/2010/main" val="26787083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41786" y="304065"/>
            <a:ext cx="6019800" cy="369332"/>
          </a:xfrm>
          <a:prstGeom prst="rect">
            <a:avLst/>
          </a:prstGeom>
          <a:solidFill>
            <a:srgbClr val="FFC00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spcBef>
                <a:spcPct val="20000"/>
              </a:spcBef>
            </a:pPr>
            <a:r>
              <a:rPr lang="id-ID" b="1" dirty="0" smtClean="0">
                <a:solidFill>
                  <a:srgbClr val="000000"/>
                </a:solidFill>
                <a:latin typeface="Tahoma"/>
                <a:ea typeface="Times New Roman"/>
              </a:rPr>
              <a:t>JENIS-JENIS SURAT KUASA</a:t>
            </a:r>
            <a:endParaRPr lang="en-US" b="1" i="1" dirty="0" smtClean="0">
              <a:solidFill>
                <a:srgbClr val="000000"/>
              </a:solidFill>
              <a:latin typeface="Arial" pitchFamily="34" charset="0"/>
              <a:ea typeface="Times New Roman"/>
              <a:cs typeface="Arial" pitchFamily="34" charset="0"/>
            </a:endParaRPr>
          </a:p>
        </p:txBody>
      </p:sp>
      <p:sp>
        <p:nvSpPr>
          <p:cNvPr id="4" name="TextBox 3"/>
          <p:cNvSpPr txBox="1"/>
          <p:nvPr/>
        </p:nvSpPr>
        <p:spPr>
          <a:xfrm>
            <a:off x="179989" y="3249166"/>
            <a:ext cx="2559269" cy="369332"/>
          </a:xfrm>
          <a:prstGeom prst="rect">
            <a:avLst/>
          </a:prstGeom>
          <a:solidFill>
            <a:srgbClr val="FFC00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id-ID" b="1" dirty="0"/>
              <a:t>Surat Kuasa Perantara</a:t>
            </a:r>
            <a:endParaRPr lang="id-ID" dirty="0"/>
          </a:p>
        </p:txBody>
      </p:sp>
      <p:sp>
        <p:nvSpPr>
          <p:cNvPr id="5" name="TextBox 4"/>
          <p:cNvSpPr txBox="1"/>
          <p:nvPr/>
        </p:nvSpPr>
        <p:spPr>
          <a:xfrm>
            <a:off x="6400800" y="3188732"/>
            <a:ext cx="2551386" cy="369332"/>
          </a:xfrm>
          <a:prstGeom prst="rect">
            <a:avLst/>
          </a:prstGeom>
          <a:solidFill>
            <a:srgbClr val="FFC00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id-ID" b="1" dirty="0"/>
              <a:t>Surat Kuasa Istimewa</a:t>
            </a:r>
            <a:endParaRPr lang="id-ID" dirty="0"/>
          </a:p>
        </p:txBody>
      </p:sp>
      <p:sp>
        <p:nvSpPr>
          <p:cNvPr id="6" name="TextBox 5"/>
          <p:cNvSpPr txBox="1"/>
          <p:nvPr/>
        </p:nvSpPr>
        <p:spPr>
          <a:xfrm>
            <a:off x="6442841" y="1302336"/>
            <a:ext cx="2467303" cy="1200329"/>
          </a:xfrm>
          <a:prstGeom prst="rect">
            <a:avLst/>
          </a:prstGeom>
          <a:solidFill>
            <a:srgbClr val="00B050"/>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id-ID" b="1" dirty="0"/>
              <a:t>Surat Kuasa </a:t>
            </a:r>
            <a:r>
              <a:rPr lang="id-ID" b="1" dirty="0" smtClean="0"/>
              <a:t>Khusus </a:t>
            </a:r>
            <a:r>
              <a:rPr lang="id-ID" dirty="0" smtClean="0"/>
              <a:t>Pasal </a:t>
            </a:r>
            <a:r>
              <a:rPr lang="id-ID" dirty="0"/>
              <a:t>1795 BW </a:t>
            </a:r>
          </a:p>
          <a:p>
            <a:r>
              <a:rPr lang="id-ID" dirty="0"/>
              <a:t>Pasal 123 ayat (1) HIR, pasal 147 </a:t>
            </a:r>
            <a:r>
              <a:rPr lang="id-ID" dirty="0" smtClean="0"/>
              <a:t>RBG</a:t>
            </a:r>
            <a:endParaRPr lang="id-ID" dirty="0"/>
          </a:p>
        </p:txBody>
      </p:sp>
      <p:sp>
        <p:nvSpPr>
          <p:cNvPr id="7" name="TextBox 6"/>
          <p:cNvSpPr txBox="1"/>
          <p:nvPr/>
        </p:nvSpPr>
        <p:spPr>
          <a:xfrm>
            <a:off x="0" y="1936375"/>
            <a:ext cx="2462048" cy="646331"/>
          </a:xfrm>
          <a:prstGeom prst="rect">
            <a:avLst/>
          </a:prstGeom>
          <a:solidFill>
            <a:srgbClr val="FFC00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id-ID" b="1" dirty="0" smtClean="0"/>
              <a:t>Surat Kuasa Umum</a:t>
            </a:r>
            <a:endParaRPr lang="id-ID" b="1" dirty="0"/>
          </a:p>
          <a:p>
            <a:pPr lvl="0"/>
            <a:r>
              <a:rPr lang="id-ID" dirty="0"/>
              <a:t>Pasal 1796 BW  </a:t>
            </a:r>
          </a:p>
        </p:txBody>
      </p:sp>
      <p:sp>
        <p:nvSpPr>
          <p:cNvPr id="8" name="TextBox 7"/>
          <p:cNvSpPr txBox="1"/>
          <p:nvPr/>
        </p:nvSpPr>
        <p:spPr>
          <a:xfrm>
            <a:off x="5125107" y="4676570"/>
            <a:ext cx="2496207" cy="369332"/>
          </a:xfrm>
          <a:prstGeom prst="rect">
            <a:avLst/>
          </a:prstGeom>
          <a:solidFill>
            <a:srgbClr val="FFC00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r>
              <a:rPr lang="id-ID" b="1" dirty="0"/>
              <a:t>Surat Kuasa  </a:t>
            </a:r>
            <a:r>
              <a:rPr lang="id-ID" b="1" dirty="0" smtClean="0"/>
              <a:t>Jual</a:t>
            </a:r>
            <a:endParaRPr lang="id-ID" dirty="0"/>
          </a:p>
        </p:txBody>
      </p:sp>
      <p:sp>
        <p:nvSpPr>
          <p:cNvPr id="9" name="Oval 8"/>
          <p:cNvSpPr/>
          <p:nvPr/>
        </p:nvSpPr>
        <p:spPr>
          <a:xfrm>
            <a:off x="3247697" y="1763266"/>
            <a:ext cx="2133600" cy="297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DALAM HUKUM ACARA PIDANA DIPERLUKAN KUASA KHUSUS</a:t>
            </a:r>
            <a:endParaRPr lang="id-ID" dirty="0"/>
          </a:p>
        </p:txBody>
      </p:sp>
      <p:sp>
        <p:nvSpPr>
          <p:cNvPr id="10" name="TextBox 9"/>
          <p:cNvSpPr txBox="1"/>
          <p:nvPr/>
        </p:nvSpPr>
        <p:spPr>
          <a:xfrm>
            <a:off x="1295400" y="4676570"/>
            <a:ext cx="2496207" cy="369332"/>
          </a:xfrm>
          <a:prstGeom prst="rect">
            <a:avLst/>
          </a:prstGeom>
          <a:solidFill>
            <a:srgbClr val="FFC00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id-ID" b="1" dirty="0"/>
              <a:t>Surat Kuasa  </a:t>
            </a:r>
            <a:r>
              <a:rPr lang="id-ID" b="1" dirty="0" smtClean="0"/>
              <a:t>Insidentil</a:t>
            </a:r>
            <a:endParaRPr lang="id-ID" dirty="0"/>
          </a:p>
        </p:txBody>
      </p:sp>
      <p:cxnSp>
        <p:nvCxnSpPr>
          <p:cNvPr id="12" name="Straight Arrow Connector 11"/>
          <p:cNvCxnSpPr>
            <a:endCxn id="7" idx="0"/>
          </p:cNvCxnSpPr>
          <p:nvPr/>
        </p:nvCxnSpPr>
        <p:spPr>
          <a:xfrm flipH="1">
            <a:off x="1231024" y="673397"/>
            <a:ext cx="1512176" cy="12629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2543503" y="673397"/>
            <a:ext cx="961697" cy="25153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324600" y="673397"/>
            <a:ext cx="381000" cy="6314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7798019" y="1889312"/>
            <a:ext cx="292976" cy="313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0" idx="0"/>
          </p:cNvCxnSpPr>
          <p:nvPr/>
        </p:nvCxnSpPr>
        <p:spPr>
          <a:xfrm flipH="1">
            <a:off x="2543504" y="673397"/>
            <a:ext cx="961696" cy="40031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486400" y="673397"/>
            <a:ext cx="1219200" cy="25153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486400" y="673397"/>
            <a:ext cx="228600" cy="40031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5381297" y="2502665"/>
            <a:ext cx="991913" cy="3167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252952" y="5835134"/>
            <a:ext cx="2462048" cy="369332"/>
          </a:xfrm>
          <a:prstGeom prst="rect">
            <a:avLst/>
          </a:prstGeom>
          <a:solidFill>
            <a:srgbClr val="00B05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endParaRPr lang="id-ID" dirty="0"/>
          </a:p>
        </p:txBody>
      </p:sp>
    </p:spTree>
    <p:extLst>
      <p:ext uri="{BB962C8B-B14F-4D97-AF65-F5344CB8AC3E}">
        <p14:creationId xmlns:p14="http://schemas.microsoft.com/office/powerpoint/2010/main" val="7709564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2133600"/>
            <a:ext cx="8458200" cy="267765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id-ID" sz="2800" i="1" dirty="0" smtClean="0">
                <a:solidFill>
                  <a:srgbClr val="FF0000"/>
                </a:solidFill>
              </a:rPr>
              <a:t>ANDAIKAN DI DUNIA INI SEMUA ORSNG TAHU BAGAIMANA SEHARUSNYA MEMPERLAKUKAN CINTA, MAKA HUKUM TIDAK PERLU ADA.</a:t>
            </a:r>
          </a:p>
          <a:p>
            <a:endParaRPr lang="id-ID" sz="2800" dirty="0"/>
          </a:p>
          <a:p>
            <a:pPr algn="r"/>
            <a:r>
              <a:rPr lang="id-ID" sz="2400" b="1" i="1" dirty="0" smtClean="0"/>
              <a:t>Fathor Rahman Al-Irrobi dalam Kumpulan Puisi  </a:t>
            </a:r>
          </a:p>
          <a:p>
            <a:pPr algn="r"/>
            <a:r>
              <a:rPr lang="id-ID" sz="3200" b="1" i="1" dirty="0" smtClean="0"/>
              <a:t>Sang Jubah Pembela</a:t>
            </a:r>
            <a:endParaRPr lang="id-ID" sz="3200" b="1" i="1" dirty="0"/>
          </a:p>
        </p:txBody>
      </p:sp>
      <p:sp>
        <p:nvSpPr>
          <p:cNvPr id="3" name="TextBox 2"/>
          <p:cNvSpPr txBox="1"/>
          <p:nvPr/>
        </p:nvSpPr>
        <p:spPr>
          <a:xfrm>
            <a:off x="2095500" y="354767"/>
            <a:ext cx="5029200"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id-ID" sz="2800" dirty="0" smtClean="0"/>
              <a:t>Prolog</a:t>
            </a:r>
          </a:p>
        </p:txBody>
      </p:sp>
    </p:spTree>
    <p:extLst>
      <p:ext uri="{BB962C8B-B14F-4D97-AF65-F5344CB8AC3E}">
        <p14:creationId xmlns:p14="http://schemas.microsoft.com/office/powerpoint/2010/main" val="944740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295079"/>
            <a:ext cx="6019800" cy="369332"/>
          </a:xfrm>
          <a:prstGeom prst="rect">
            <a:avLst/>
          </a:prstGeom>
          <a:solidFill>
            <a:srgbClr val="FFC00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spcBef>
                <a:spcPct val="20000"/>
              </a:spcBef>
            </a:pPr>
            <a:r>
              <a:rPr lang="id-ID" dirty="0" smtClean="0">
                <a:solidFill>
                  <a:srgbClr val="000000"/>
                </a:solidFill>
                <a:latin typeface="Tahoma"/>
                <a:ea typeface="Times New Roman"/>
              </a:rPr>
              <a:t>TEKNIK MEMBUAT SURAT KUASA</a:t>
            </a:r>
            <a:endParaRPr lang="en-US" i="1" dirty="0" smtClean="0">
              <a:solidFill>
                <a:srgbClr val="000000"/>
              </a:solidFill>
              <a:latin typeface="Arial" pitchFamily="34" charset="0"/>
              <a:ea typeface="Times New Roman"/>
              <a:cs typeface="Arial" pitchFamily="34" charset="0"/>
            </a:endParaRPr>
          </a:p>
        </p:txBody>
      </p:sp>
      <p:pic>
        <p:nvPicPr>
          <p:cNvPr id="3" name="Picture 2"/>
          <p:cNvPicPr/>
          <p:nvPr/>
        </p:nvPicPr>
        <p:blipFill rotWithShape="1">
          <a:blip r:embed="rId2"/>
          <a:srcRect l="38519" t="24221" r="23585" b="9237"/>
          <a:stretch/>
        </p:blipFill>
        <p:spPr bwMode="auto">
          <a:xfrm>
            <a:off x="152400" y="762000"/>
            <a:ext cx="8763000" cy="6096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97275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3276600" y="152400"/>
            <a:ext cx="1905000" cy="33855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id-ID" b="1" dirty="0" smtClean="0"/>
              <a:t>PERITIWA HUKUM</a:t>
            </a:r>
            <a:endParaRPr lang="id-ID" dirty="0"/>
          </a:p>
        </p:txBody>
      </p:sp>
      <p:sp>
        <p:nvSpPr>
          <p:cNvPr id="5" name="Content Placeholder 3"/>
          <p:cNvSpPr txBox="1">
            <a:spLocks/>
          </p:cNvSpPr>
          <p:nvPr/>
        </p:nvSpPr>
        <p:spPr>
          <a:xfrm>
            <a:off x="433794" y="1676400"/>
            <a:ext cx="1516743" cy="338554"/>
          </a:xfrm>
          <a:prstGeom prst="rect">
            <a:avLst/>
          </a:prstGeom>
        </p:spPr>
        <p:style>
          <a:lnRef idx="1">
            <a:schemeClr val="accent3"/>
          </a:lnRef>
          <a:fillRef idx="2">
            <a:schemeClr val="accent3"/>
          </a:fillRef>
          <a:effectRef idx="1">
            <a:schemeClr val="accent3"/>
          </a:effectRef>
          <a:fontRef idx="minor">
            <a:schemeClr val="dk1"/>
          </a:fontRef>
        </p:style>
        <p:txBody>
          <a:bodyPr vert="horz" wrap="square" lIns="91440" tIns="45720" rIns="91440" bIns="45720" rtlCol="0">
            <a:spAutoFit/>
          </a:bodyPr>
          <a:lstStyle>
            <a:lvl1pPr marL="342900" indent="-342900" algn="l" defTabSz="914400" rtl="0" eaLnBrk="1" latinLnBrk="0" hangingPunct="1">
              <a:spcBef>
                <a:spcPts val="800"/>
              </a:spcBef>
              <a:buFont typeface="Arial" pitchFamily="34" charset="0"/>
              <a:buNone/>
              <a:defRPr sz="1600" b="1" kern="1200">
                <a:solidFill>
                  <a:schemeClr val="dk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dk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dk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dk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dk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dk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dk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dk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dk1"/>
                </a:solidFill>
                <a:latin typeface="+mn-lt"/>
                <a:ea typeface="+mn-ea"/>
                <a:cs typeface="+mn-cs"/>
              </a:defRPr>
            </a:lvl9pPr>
          </a:lstStyle>
          <a:p>
            <a:r>
              <a:rPr lang="id-ID" dirty="0" smtClean="0"/>
              <a:t>PENYELIDIKAN</a:t>
            </a:r>
            <a:endParaRPr lang="id-ID" dirty="0"/>
          </a:p>
        </p:txBody>
      </p:sp>
      <p:sp>
        <p:nvSpPr>
          <p:cNvPr id="6" name="Content Placeholder 3"/>
          <p:cNvSpPr txBox="1">
            <a:spLocks/>
          </p:cNvSpPr>
          <p:nvPr/>
        </p:nvSpPr>
        <p:spPr>
          <a:xfrm>
            <a:off x="6972300" y="1797240"/>
            <a:ext cx="1447800" cy="338554"/>
          </a:xfrm>
          <a:prstGeom prst="rect">
            <a:avLst/>
          </a:prstGeom>
        </p:spPr>
        <p:style>
          <a:lnRef idx="1">
            <a:schemeClr val="accent3"/>
          </a:lnRef>
          <a:fillRef idx="2">
            <a:schemeClr val="accent3"/>
          </a:fillRef>
          <a:effectRef idx="1">
            <a:schemeClr val="accent3"/>
          </a:effectRef>
          <a:fontRef idx="minor">
            <a:schemeClr val="dk1"/>
          </a:fontRef>
        </p:style>
        <p:txBody>
          <a:bodyPr vert="horz" wrap="square" lIns="91440" tIns="45720" rIns="91440" bIns="45720" rtlCol="0">
            <a:spAutoFit/>
          </a:bodyPr>
          <a:lstStyle>
            <a:lvl1pPr marL="342900" indent="-342900" algn="l" defTabSz="914400" rtl="0" eaLnBrk="1" latinLnBrk="0" hangingPunct="1">
              <a:spcBef>
                <a:spcPts val="800"/>
              </a:spcBef>
              <a:buFont typeface="Arial" pitchFamily="34" charset="0"/>
              <a:buNone/>
              <a:defRPr sz="1600" b="1" kern="1200">
                <a:solidFill>
                  <a:schemeClr val="dk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dk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dk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dk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dk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dk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dk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dk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dk1"/>
                </a:solidFill>
                <a:latin typeface="+mn-lt"/>
                <a:ea typeface="+mn-ea"/>
                <a:cs typeface="+mn-cs"/>
              </a:defRPr>
            </a:lvl9pPr>
          </a:lstStyle>
          <a:p>
            <a:r>
              <a:rPr lang="id-ID" dirty="0" smtClean="0"/>
              <a:t>PENYIDIKAN</a:t>
            </a:r>
            <a:endParaRPr lang="id-ID" dirty="0"/>
          </a:p>
        </p:txBody>
      </p:sp>
      <p:sp>
        <p:nvSpPr>
          <p:cNvPr id="7" name="Content Placeholder 3"/>
          <p:cNvSpPr txBox="1">
            <a:spLocks/>
          </p:cNvSpPr>
          <p:nvPr/>
        </p:nvSpPr>
        <p:spPr>
          <a:xfrm>
            <a:off x="1045028" y="609600"/>
            <a:ext cx="6651172" cy="707886"/>
          </a:xfrm>
          <a:prstGeom prst="rect">
            <a:avLst/>
          </a:prstGeom>
        </p:spPr>
        <p:style>
          <a:lnRef idx="0">
            <a:schemeClr val="accent4"/>
          </a:lnRef>
          <a:fillRef idx="3">
            <a:schemeClr val="accent4"/>
          </a:fillRef>
          <a:effectRef idx="3">
            <a:schemeClr val="accent4"/>
          </a:effectRef>
          <a:fontRef idx="minor">
            <a:schemeClr val="lt1"/>
          </a:fontRef>
        </p:style>
        <p:txBody>
          <a:bodyPr vert="horz" wrap="square" lIns="91440" tIns="45720" rIns="91440" bIns="45720" rtlCol="0">
            <a:spAutoFit/>
          </a:bodyPr>
          <a:lstStyle>
            <a:lvl1pPr marL="342900" indent="-342900" algn="l" defTabSz="914400" rtl="0" eaLnBrk="1" latinLnBrk="0" hangingPunct="1">
              <a:spcBef>
                <a:spcPts val="800"/>
              </a:spcBef>
              <a:buFont typeface="Arial" pitchFamily="34" charset="0"/>
              <a:buNone/>
              <a:defRPr sz="1600" b="1" kern="1200">
                <a:solidFill>
                  <a:schemeClr val="dk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dk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dk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dk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dk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dk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dk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dk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dk1"/>
                </a:solidFill>
                <a:latin typeface="+mn-lt"/>
                <a:ea typeface="+mn-ea"/>
                <a:cs typeface="+mn-cs"/>
              </a:defRPr>
            </a:lvl9pPr>
          </a:lstStyle>
          <a:p>
            <a:pPr marL="0" indent="0" algn="ctr"/>
            <a:r>
              <a:rPr lang="id-ID" sz="2000" dirty="0" smtClean="0"/>
              <a:t>DIKETAHUI : Pengaduan (psl 1  btr 24) ;Pelaporan (psl 1 btr  25); Tertangkap tangan (psl 1 btr 19);  Informasi khusus</a:t>
            </a:r>
            <a:endParaRPr lang="id-ID" sz="2000" dirty="0"/>
          </a:p>
        </p:txBody>
      </p:sp>
      <p:pic>
        <p:nvPicPr>
          <p:cNvPr id="8" name="Picture 7"/>
          <p:cNvPicPr/>
          <p:nvPr/>
        </p:nvPicPr>
        <p:blipFill rotWithShape="1">
          <a:blip r:embed="rId2"/>
          <a:srcRect l="52633" t="39636" r="20505" b="22571"/>
          <a:stretch/>
        </p:blipFill>
        <p:spPr bwMode="auto">
          <a:xfrm>
            <a:off x="83636" y="2512393"/>
            <a:ext cx="4031163" cy="4243838"/>
          </a:xfrm>
          <a:prstGeom prst="rect">
            <a:avLst/>
          </a:prstGeom>
          <a:ln>
            <a:noFill/>
          </a:ln>
          <a:extLst>
            <a:ext uri="{53640926-AAD7-44D8-BBD7-CCE9431645EC}">
              <a14:shadowObscured xmlns:a14="http://schemas.microsoft.com/office/drawing/2010/main"/>
            </a:ext>
          </a:extLst>
        </p:spPr>
      </p:pic>
      <p:pic>
        <p:nvPicPr>
          <p:cNvPr id="10" name="Picture 9"/>
          <p:cNvPicPr/>
          <p:nvPr/>
        </p:nvPicPr>
        <p:blipFill rotWithShape="1">
          <a:blip r:embed="rId3"/>
          <a:srcRect l="54111" t="44847" r="14592" b="15576"/>
          <a:stretch/>
        </p:blipFill>
        <p:spPr bwMode="auto">
          <a:xfrm>
            <a:off x="4383314" y="2512393"/>
            <a:ext cx="4608286" cy="4186960"/>
          </a:xfrm>
          <a:prstGeom prst="rect">
            <a:avLst/>
          </a:prstGeom>
          <a:ln>
            <a:noFill/>
          </a:ln>
          <a:extLst>
            <a:ext uri="{53640926-AAD7-44D8-BBD7-CCE9431645EC}">
              <a14:shadowObscured xmlns:a14="http://schemas.microsoft.com/office/drawing/2010/main"/>
            </a:ext>
          </a:extLst>
        </p:spPr>
      </p:pic>
      <p:cxnSp>
        <p:nvCxnSpPr>
          <p:cNvPr id="13" name="Straight Connector 12"/>
          <p:cNvCxnSpPr/>
          <p:nvPr/>
        </p:nvCxnSpPr>
        <p:spPr>
          <a:xfrm flipH="1">
            <a:off x="685800" y="381000"/>
            <a:ext cx="2514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85800" y="381000"/>
            <a:ext cx="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4" idx="3"/>
          </p:cNvCxnSpPr>
          <p:nvPr/>
        </p:nvCxnSpPr>
        <p:spPr>
          <a:xfrm flipV="1">
            <a:off x="5181600" y="304800"/>
            <a:ext cx="2895600" cy="16877"/>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8077200" y="321677"/>
            <a:ext cx="0" cy="14755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endCxn id="6" idx="1"/>
          </p:cNvCxnSpPr>
          <p:nvPr/>
        </p:nvCxnSpPr>
        <p:spPr>
          <a:xfrm>
            <a:off x="1950537" y="1966517"/>
            <a:ext cx="5021763"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Down Arrow 31"/>
          <p:cNvSpPr/>
          <p:nvPr/>
        </p:nvSpPr>
        <p:spPr>
          <a:xfrm>
            <a:off x="3672205" y="1317485"/>
            <a:ext cx="789213" cy="3288387"/>
          </a:xfrm>
          <a:prstGeom prst="down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id-ID"/>
          </a:p>
        </p:txBody>
      </p:sp>
      <p:sp>
        <p:nvSpPr>
          <p:cNvPr id="33" name="Curved Right Arrow 32"/>
          <p:cNvSpPr/>
          <p:nvPr/>
        </p:nvSpPr>
        <p:spPr>
          <a:xfrm>
            <a:off x="838379" y="2014954"/>
            <a:ext cx="707572" cy="683606"/>
          </a:xfrm>
          <a:prstGeom prst="curvedRightArrow">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34" name="Curved Left Arrow 33"/>
          <p:cNvSpPr/>
          <p:nvPr/>
        </p:nvSpPr>
        <p:spPr>
          <a:xfrm>
            <a:off x="7239000" y="2014954"/>
            <a:ext cx="457200" cy="804446"/>
          </a:xfrm>
          <a:prstGeom prst="curvedLeftArrow">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Tree>
    <p:extLst>
      <p:ext uri="{BB962C8B-B14F-4D97-AF65-F5344CB8AC3E}">
        <p14:creationId xmlns:p14="http://schemas.microsoft.com/office/powerpoint/2010/main" val="1326870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pPr algn="ctr"/>
            <a:r>
              <a:rPr lang="id-ID" dirty="0" smtClean="0"/>
              <a:t>Penyelidikan dan penyidikan</a:t>
            </a:r>
            <a:endParaRPr lang="id-ID" dirty="0"/>
          </a:p>
        </p:txBody>
      </p:sp>
      <p:sp>
        <p:nvSpPr>
          <p:cNvPr id="3" name="Content Placeholder 2"/>
          <p:cNvSpPr>
            <a:spLocks noGrp="1"/>
          </p:cNvSpPr>
          <p:nvPr>
            <p:ph idx="1"/>
          </p:nvPr>
        </p:nvSpPr>
        <p:spPr>
          <a:xfrm>
            <a:off x="152400" y="1100628"/>
            <a:ext cx="8839200" cy="5757372"/>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lvl="0" algn="ctr"/>
            <a:r>
              <a:rPr lang="id-ID" sz="2400" dirty="0">
                <a:latin typeface="Arial" pitchFamily="34" charset="0"/>
                <a:cs typeface="Arial" pitchFamily="34" charset="0"/>
              </a:rPr>
              <a:t> </a:t>
            </a:r>
            <a:r>
              <a:rPr lang="id-ID" sz="2400" u="sng" dirty="0" smtClean="0">
                <a:latin typeface="Arial" pitchFamily="34" charset="0"/>
                <a:cs typeface="Arial" pitchFamily="34" charset="0"/>
                <a:hlinkClick r:id="rId2" tooltip="setelah diketahui ada dugaan peristiwa hukum"/>
              </a:rPr>
              <a:t>SETELAH </a:t>
            </a:r>
            <a:r>
              <a:rPr lang="id-ID" sz="2400" u="sng" dirty="0">
                <a:latin typeface="Arial" pitchFamily="34" charset="0"/>
                <a:cs typeface="Arial" pitchFamily="34" charset="0"/>
                <a:hlinkClick r:id="rId2" tooltip="setelah diketahui ada dugaan peristiwa hukum"/>
              </a:rPr>
              <a:t>DIKETAHUI ADA DUGAAN PERISTIWA </a:t>
            </a:r>
            <a:r>
              <a:rPr lang="id-ID" sz="2400" u="sng" dirty="0" smtClean="0">
                <a:latin typeface="Arial" pitchFamily="34" charset="0"/>
                <a:cs typeface="Arial" pitchFamily="34" charset="0"/>
                <a:hlinkClick r:id="rId2" tooltip="setelah diketahui ada dugaan peristiwa hukum"/>
              </a:rPr>
              <a:t>HUKUM</a:t>
            </a:r>
            <a:r>
              <a:rPr lang="id-ID" sz="2400" u="sng" dirty="0" smtClean="0">
                <a:latin typeface="Arial" pitchFamily="34" charset="0"/>
                <a:cs typeface="Arial" pitchFamily="34" charset="0"/>
              </a:rPr>
              <a:t> </a:t>
            </a:r>
            <a:r>
              <a:rPr lang="id-ID" sz="2400" u="sng" dirty="0" smtClean="0">
                <a:latin typeface="Arial" pitchFamily="34" charset="0"/>
                <a:cs typeface="Arial" pitchFamily="34" charset="0"/>
              </a:rPr>
              <a:t>PIDANA</a:t>
            </a:r>
            <a:endParaRPr lang="id-ID" sz="2400" u="sng" dirty="0" smtClean="0">
              <a:latin typeface="Arial" pitchFamily="34" charset="0"/>
              <a:cs typeface="Arial" pitchFamily="34" charset="0"/>
            </a:endParaRPr>
          </a:p>
          <a:p>
            <a:pPr lvl="0"/>
            <a:endParaRPr lang="id-ID" sz="2400" u="sng" dirty="0">
              <a:latin typeface="Arial" pitchFamily="34" charset="0"/>
              <a:cs typeface="Arial" pitchFamily="34" charset="0"/>
            </a:endParaRPr>
          </a:p>
          <a:p>
            <a:pPr lvl="0" algn="ctr"/>
            <a:r>
              <a:rPr lang="id-ID" sz="2400" dirty="0" smtClean="0">
                <a:solidFill>
                  <a:srgbClr val="00B050"/>
                </a:solidFill>
                <a:latin typeface="Arial" pitchFamily="34" charset="0"/>
                <a:cs typeface="Arial" pitchFamily="34" charset="0"/>
              </a:rPr>
              <a:t>PENYELIDIKAN </a:t>
            </a:r>
            <a:r>
              <a:rPr lang="id-ID" sz="2400" dirty="0">
                <a:solidFill>
                  <a:srgbClr val="00B050"/>
                </a:solidFill>
                <a:latin typeface="Arial" pitchFamily="34" charset="0"/>
                <a:cs typeface="Arial" pitchFamily="34" charset="0"/>
              </a:rPr>
              <a:t>(Penyelidik) </a:t>
            </a:r>
            <a:r>
              <a:rPr lang="id-ID" sz="2400" dirty="0" smtClean="0">
                <a:solidFill>
                  <a:srgbClr val="00B050"/>
                </a:solidFill>
                <a:latin typeface="Arial" pitchFamily="34" charset="0"/>
                <a:cs typeface="Arial" pitchFamily="34" charset="0"/>
              </a:rPr>
              <a:t> dan PENYIDIKAN </a:t>
            </a:r>
            <a:r>
              <a:rPr lang="id-ID" sz="2400" dirty="0">
                <a:solidFill>
                  <a:srgbClr val="00B050"/>
                </a:solidFill>
                <a:latin typeface="Arial" pitchFamily="34" charset="0"/>
                <a:cs typeface="Arial" pitchFamily="34" charset="0"/>
              </a:rPr>
              <a:t>(Penyidik</a:t>
            </a:r>
            <a:r>
              <a:rPr lang="id-ID" sz="2400" dirty="0" smtClean="0">
                <a:latin typeface="Arial" pitchFamily="34" charset="0"/>
                <a:cs typeface="Arial" pitchFamily="34" charset="0"/>
              </a:rPr>
              <a:t>)</a:t>
            </a:r>
          </a:p>
          <a:p>
            <a:pPr lvl="0" algn="ctr"/>
            <a:r>
              <a:rPr lang="id-ID" sz="2400" dirty="0" smtClean="0">
                <a:latin typeface="Arial" pitchFamily="34" charset="0"/>
                <a:cs typeface="Arial" pitchFamily="34" charset="0"/>
              </a:rPr>
              <a:t>Penyidik Pembantu/Penydik PNS </a:t>
            </a:r>
          </a:p>
          <a:p>
            <a:pPr lvl="0" algn="ctr"/>
            <a:r>
              <a:rPr lang="id-ID" sz="2400" dirty="0" smtClean="0">
                <a:latin typeface="Arial" pitchFamily="34" charset="0"/>
                <a:cs typeface="Arial" pitchFamily="34" charset="0"/>
              </a:rPr>
              <a:t> (Tugas&amp;Wewenang  )</a:t>
            </a:r>
          </a:p>
          <a:p>
            <a:pPr lvl="0" algn="ctr"/>
            <a:endParaRPr lang="id-ID" sz="2400" dirty="0" smtClean="0">
              <a:latin typeface="Arial" pitchFamily="34" charset="0"/>
              <a:cs typeface="Arial" pitchFamily="34" charset="0"/>
            </a:endParaRPr>
          </a:p>
          <a:p>
            <a:pPr lvl="0" algn="just"/>
            <a:r>
              <a:rPr lang="id-ID" sz="2400" dirty="0" smtClean="0">
                <a:solidFill>
                  <a:srgbClr val="FF0000"/>
                </a:solidFill>
                <a:latin typeface="Arial" pitchFamily="34" charset="0"/>
                <a:cs typeface="Arial" pitchFamily="34" charset="0"/>
              </a:rPr>
              <a:t>Penyelidikan </a:t>
            </a:r>
            <a:r>
              <a:rPr lang="id-ID" sz="2400" dirty="0">
                <a:solidFill>
                  <a:srgbClr val="FF0000"/>
                </a:solidFill>
                <a:latin typeface="Arial" pitchFamily="34" charset="0"/>
                <a:cs typeface="Arial" pitchFamily="34" charset="0"/>
              </a:rPr>
              <a:t>tindakan </a:t>
            </a:r>
            <a:r>
              <a:rPr lang="id-ID" sz="2400" dirty="0" smtClean="0">
                <a:solidFill>
                  <a:srgbClr val="FF0000"/>
                </a:solidFill>
                <a:latin typeface="Arial" pitchFamily="34" charset="0"/>
                <a:cs typeface="Arial" pitchFamily="34" charset="0"/>
              </a:rPr>
              <a:t>Penyelidik untuk </a:t>
            </a:r>
            <a:r>
              <a:rPr lang="id-ID" sz="2400" dirty="0">
                <a:solidFill>
                  <a:srgbClr val="FF0000"/>
                </a:solidFill>
                <a:latin typeface="Arial" pitchFamily="34" charset="0"/>
                <a:cs typeface="Arial" pitchFamily="34" charset="0"/>
              </a:rPr>
              <a:t>menentukan apakah sesuatu peristiwa itu merupakan tindak pidana atau bukan • </a:t>
            </a:r>
            <a:r>
              <a:rPr lang="id-ID" sz="2400" dirty="0" smtClean="0">
                <a:solidFill>
                  <a:srgbClr val="FF0000"/>
                </a:solidFill>
                <a:latin typeface="Arial" pitchFamily="34" charset="0"/>
                <a:cs typeface="Arial" pitchFamily="34" charset="0"/>
              </a:rPr>
              <a:t>untuk menentukan dapat tidaknya dilakukan penyidikan.</a:t>
            </a:r>
          </a:p>
          <a:p>
            <a:pPr lvl="0" algn="just"/>
            <a:r>
              <a:rPr lang="id-ID" sz="2400" dirty="0" smtClean="0">
                <a:solidFill>
                  <a:srgbClr val="7030A0"/>
                </a:solidFill>
                <a:latin typeface="Arial" pitchFamily="34" charset="0"/>
                <a:cs typeface="Arial" pitchFamily="34" charset="0"/>
              </a:rPr>
              <a:t>Penyidikan </a:t>
            </a:r>
            <a:r>
              <a:rPr lang="id-ID" sz="2400" dirty="0">
                <a:solidFill>
                  <a:srgbClr val="7030A0"/>
                </a:solidFill>
                <a:latin typeface="Arial" pitchFamily="34" charset="0"/>
                <a:cs typeface="Arial" pitchFamily="34" charset="0"/>
              </a:rPr>
              <a:t>serangkaian tindakan </a:t>
            </a:r>
            <a:r>
              <a:rPr lang="id-ID" sz="2400" dirty="0" smtClean="0">
                <a:solidFill>
                  <a:srgbClr val="7030A0"/>
                </a:solidFill>
                <a:latin typeface="Arial" pitchFamily="34" charset="0"/>
                <a:cs typeface="Arial" pitchFamily="34" charset="0"/>
              </a:rPr>
              <a:t>Penyidik untuk mengumpulkan barang bukti, membuat terang Tindak Pidana dan menemukan </a:t>
            </a:r>
            <a:r>
              <a:rPr lang="id-ID" sz="2400" dirty="0">
                <a:solidFill>
                  <a:srgbClr val="7030A0"/>
                </a:solidFill>
                <a:latin typeface="Arial" pitchFamily="34" charset="0"/>
                <a:cs typeface="Arial" pitchFamily="34" charset="0"/>
              </a:rPr>
              <a:t>T</a:t>
            </a:r>
            <a:r>
              <a:rPr lang="id-ID" sz="2400" dirty="0" smtClean="0">
                <a:solidFill>
                  <a:srgbClr val="7030A0"/>
                </a:solidFill>
                <a:latin typeface="Arial" pitchFamily="34" charset="0"/>
                <a:cs typeface="Arial" pitchFamily="34" charset="0"/>
              </a:rPr>
              <a:t>ersangkanya</a:t>
            </a:r>
            <a:endParaRPr lang="id-ID" sz="2400" dirty="0">
              <a:solidFill>
                <a:srgbClr val="7030A0"/>
              </a:solidFill>
              <a:latin typeface="Arial" pitchFamily="34" charset="0"/>
              <a:cs typeface="Arial" pitchFamily="34" charset="0"/>
            </a:endParaRPr>
          </a:p>
          <a:p>
            <a:endParaRPr lang="id-ID" sz="2000" dirty="0">
              <a:latin typeface="Arial" pitchFamily="34" charset="0"/>
              <a:cs typeface="Arial" pitchFamily="34" charset="0"/>
            </a:endParaRPr>
          </a:p>
        </p:txBody>
      </p:sp>
    </p:spTree>
    <p:extLst>
      <p:ext uri="{BB962C8B-B14F-4D97-AF65-F5344CB8AC3E}">
        <p14:creationId xmlns:p14="http://schemas.microsoft.com/office/powerpoint/2010/main" val="595333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3276600" y="152400"/>
            <a:ext cx="2438400" cy="33855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id-ID" b="1" dirty="0" smtClean="0"/>
              <a:t>TUGAS DAN WEWENANG</a:t>
            </a:r>
            <a:endParaRPr lang="id-ID" dirty="0"/>
          </a:p>
        </p:txBody>
      </p:sp>
      <p:sp>
        <p:nvSpPr>
          <p:cNvPr id="5" name="Content Placeholder 3"/>
          <p:cNvSpPr txBox="1">
            <a:spLocks/>
          </p:cNvSpPr>
          <p:nvPr/>
        </p:nvSpPr>
        <p:spPr>
          <a:xfrm>
            <a:off x="433794" y="1676400"/>
            <a:ext cx="2157006" cy="369332"/>
          </a:xfrm>
          <a:prstGeom prst="rect">
            <a:avLst/>
          </a:prstGeom>
        </p:spPr>
        <p:style>
          <a:lnRef idx="1">
            <a:schemeClr val="accent3"/>
          </a:lnRef>
          <a:fillRef idx="2">
            <a:schemeClr val="accent3"/>
          </a:fillRef>
          <a:effectRef idx="1">
            <a:schemeClr val="accent3"/>
          </a:effectRef>
          <a:fontRef idx="minor">
            <a:schemeClr val="dk1"/>
          </a:fontRef>
        </p:style>
        <p:txBody>
          <a:bodyPr vert="horz" wrap="square" lIns="91440" tIns="45720" rIns="91440" bIns="45720" rtlCol="0">
            <a:spAutoFit/>
          </a:bodyPr>
          <a:lstStyle>
            <a:lvl1pPr marL="342900" indent="-342900" algn="l" defTabSz="914400" rtl="0" eaLnBrk="1" latinLnBrk="0" hangingPunct="1">
              <a:spcBef>
                <a:spcPts val="800"/>
              </a:spcBef>
              <a:buFont typeface="Arial" pitchFamily="34" charset="0"/>
              <a:buNone/>
              <a:defRPr sz="1600" b="1" kern="1200">
                <a:solidFill>
                  <a:schemeClr val="dk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dk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dk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dk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dk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dk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dk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dk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dk1"/>
                </a:solidFill>
                <a:latin typeface="+mn-lt"/>
                <a:ea typeface="+mn-ea"/>
                <a:cs typeface="+mn-cs"/>
              </a:defRPr>
            </a:lvl9pPr>
          </a:lstStyle>
          <a:p>
            <a:pPr algn="ctr"/>
            <a:r>
              <a:rPr lang="id-ID" sz="1800" dirty="0" smtClean="0"/>
              <a:t>   PENYELIDIK</a:t>
            </a:r>
            <a:endParaRPr lang="id-ID" sz="1800" dirty="0"/>
          </a:p>
        </p:txBody>
      </p:sp>
      <p:sp>
        <p:nvSpPr>
          <p:cNvPr id="6" name="Content Placeholder 3"/>
          <p:cNvSpPr txBox="1">
            <a:spLocks/>
          </p:cNvSpPr>
          <p:nvPr/>
        </p:nvSpPr>
        <p:spPr>
          <a:xfrm>
            <a:off x="6972300" y="1797240"/>
            <a:ext cx="1447800" cy="461665"/>
          </a:xfrm>
          <a:prstGeom prst="rect">
            <a:avLst/>
          </a:prstGeom>
        </p:spPr>
        <p:style>
          <a:lnRef idx="1">
            <a:schemeClr val="accent3"/>
          </a:lnRef>
          <a:fillRef idx="2">
            <a:schemeClr val="accent3"/>
          </a:fillRef>
          <a:effectRef idx="1">
            <a:schemeClr val="accent3"/>
          </a:effectRef>
          <a:fontRef idx="minor">
            <a:schemeClr val="dk1"/>
          </a:fontRef>
        </p:style>
        <p:txBody>
          <a:bodyPr vert="horz" wrap="square" lIns="91440" tIns="45720" rIns="91440" bIns="45720" rtlCol="0">
            <a:spAutoFit/>
          </a:bodyPr>
          <a:lstStyle>
            <a:lvl1pPr marL="342900" indent="-342900" algn="l" defTabSz="914400" rtl="0" eaLnBrk="1" latinLnBrk="0" hangingPunct="1">
              <a:spcBef>
                <a:spcPts val="800"/>
              </a:spcBef>
              <a:buFont typeface="Arial" pitchFamily="34" charset="0"/>
              <a:buNone/>
              <a:defRPr sz="1600" b="1" kern="1200">
                <a:solidFill>
                  <a:schemeClr val="dk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dk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dk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dk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dk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dk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dk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dk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dk1"/>
                </a:solidFill>
                <a:latin typeface="+mn-lt"/>
                <a:ea typeface="+mn-ea"/>
                <a:cs typeface="+mn-cs"/>
              </a:defRPr>
            </a:lvl9pPr>
          </a:lstStyle>
          <a:p>
            <a:r>
              <a:rPr lang="id-ID" sz="2400" dirty="0" smtClean="0"/>
              <a:t>PENYIDIK</a:t>
            </a:r>
            <a:endParaRPr lang="id-ID" sz="2400" dirty="0"/>
          </a:p>
        </p:txBody>
      </p:sp>
      <p:cxnSp>
        <p:nvCxnSpPr>
          <p:cNvPr id="13" name="Straight Connector 12"/>
          <p:cNvCxnSpPr/>
          <p:nvPr/>
        </p:nvCxnSpPr>
        <p:spPr>
          <a:xfrm flipH="1">
            <a:off x="685800" y="381000"/>
            <a:ext cx="2514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85800" y="381000"/>
            <a:ext cx="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4" idx="3"/>
          </p:cNvCxnSpPr>
          <p:nvPr/>
        </p:nvCxnSpPr>
        <p:spPr>
          <a:xfrm flipV="1">
            <a:off x="5715000" y="304802"/>
            <a:ext cx="2362200" cy="16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8077200" y="321677"/>
            <a:ext cx="0" cy="14755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endCxn id="6" idx="1"/>
          </p:cNvCxnSpPr>
          <p:nvPr/>
        </p:nvCxnSpPr>
        <p:spPr>
          <a:xfrm>
            <a:off x="2590800" y="1966517"/>
            <a:ext cx="4381500" cy="61556"/>
          </a:xfrm>
          <a:prstGeom prst="line">
            <a:avLst/>
          </a:prstGeom>
        </p:spPr>
        <p:style>
          <a:lnRef idx="1">
            <a:schemeClr val="accent1"/>
          </a:lnRef>
          <a:fillRef idx="0">
            <a:schemeClr val="accent1"/>
          </a:fillRef>
          <a:effectRef idx="0">
            <a:schemeClr val="accent1"/>
          </a:effectRef>
          <a:fontRef idx="minor">
            <a:schemeClr val="tx1"/>
          </a:fontRef>
        </p:style>
      </p:cxnSp>
      <p:sp>
        <p:nvSpPr>
          <p:cNvPr id="32" name="Down Arrow 31"/>
          <p:cNvSpPr/>
          <p:nvPr/>
        </p:nvSpPr>
        <p:spPr>
          <a:xfrm>
            <a:off x="4066811" y="491600"/>
            <a:ext cx="789213" cy="3288387"/>
          </a:xfrm>
          <a:prstGeom prst="down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id-ID"/>
          </a:p>
        </p:txBody>
      </p:sp>
      <p:sp>
        <p:nvSpPr>
          <p:cNvPr id="33" name="Curved Right Arrow 32"/>
          <p:cNvSpPr/>
          <p:nvPr/>
        </p:nvSpPr>
        <p:spPr>
          <a:xfrm>
            <a:off x="838379" y="2014954"/>
            <a:ext cx="707572" cy="683606"/>
          </a:xfrm>
          <a:prstGeom prst="curvedRightArrow">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34" name="Curved Left Arrow 33"/>
          <p:cNvSpPr/>
          <p:nvPr/>
        </p:nvSpPr>
        <p:spPr>
          <a:xfrm>
            <a:off x="7239000" y="2014954"/>
            <a:ext cx="457200" cy="804446"/>
          </a:xfrm>
          <a:prstGeom prst="curvedLeftArrow">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pic>
        <p:nvPicPr>
          <p:cNvPr id="17" name="Picture 16"/>
          <p:cNvPicPr/>
          <p:nvPr/>
        </p:nvPicPr>
        <p:blipFill rotWithShape="1">
          <a:blip r:embed="rId2"/>
          <a:srcRect l="29234" t="47453" r="48698" b="24859"/>
          <a:stretch/>
        </p:blipFill>
        <p:spPr bwMode="auto">
          <a:xfrm>
            <a:off x="228600" y="3276600"/>
            <a:ext cx="3505200" cy="3581400"/>
          </a:xfrm>
          <a:prstGeom prst="rect">
            <a:avLst/>
          </a:prstGeom>
          <a:ln>
            <a:noFill/>
          </a:ln>
          <a:extLst>
            <a:ext uri="{53640926-AAD7-44D8-BBD7-CCE9431645EC}">
              <a14:shadowObscured xmlns:a14="http://schemas.microsoft.com/office/drawing/2010/main"/>
            </a:ext>
          </a:extLst>
        </p:spPr>
      </p:pic>
      <p:pic>
        <p:nvPicPr>
          <p:cNvPr id="18" name="Picture 17"/>
          <p:cNvPicPr/>
          <p:nvPr/>
        </p:nvPicPr>
        <p:blipFill rotWithShape="1">
          <a:blip r:embed="rId3"/>
          <a:srcRect l="20085" t="50667" r="56747" b="15763"/>
          <a:stretch/>
        </p:blipFill>
        <p:spPr bwMode="auto">
          <a:xfrm>
            <a:off x="4949951" y="3200400"/>
            <a:ext cx="4039745" cy="3733800"/>
          </a:xfrm>
          <a:prstGeom prst="rect">
            <a:avLst/>
          </a:prstGeom>
          <a:ln>
            <a:noFill/>
          </a:ln>
          <a:extLst>
            <a:ext uri="{53640926-AAD7-44D8-BBD7-CCE9431645EC}">
              <a14:shadowObscured xmlns:a14="http://schemas.microsoft.com/office/drawing/2010/main"/>
            </a:ext>
          </a:extLst>
        </p:spPr>
      </p:pic>
      <p:sp>
        <p:nvSpPr>
          <p:cNvPr id="11" name="Left-Right Arrow 10"/>
          <p:cNvSpPr/>
          <p:nvPr/>
        </p:nvSpPr>
        <p:spPr>
          <a:xfrm>
            <a:off x="3733800" y="4114800"/>
            <a:ext cx="1216152" cy="484632"/>
          </a:xfrm>
          <a:prstGeom prst="leftRightArrow">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0150662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10458" y="354767"/>
            <a:ext cx="7242942"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id-ID" sz="2800" dirty="0" smtClean="0"/>
              <a:t>Proses Penyelidikan Dan Penyidikan</a:t>
            </a:r>
          </a:p>
        </p:txBody>
      </p:sp>
      <p:sp>
        <p:nvSpPr>
          <p:cNvPr id="13" name="TextBox 12"/>
          <p:cNvSpPr txBox="1"/>
          <p:nvPr/>
        </p:nvSpPr>
        <p:spPr>
          <a:xfrm>
            <a:off x="3018439" y="1382949"/>
            <a:ext cx="2952750" cy="400110"/>
          </a:xfrm>
          <a:prstGeom prst="rect">
            <a:avLst/>
          </a:prstGeom>
          <a:solidFill>
            <a:schemeClr val="accent2">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just"/>
            <a:r>
              <a:rPr lang="id-ID" sz="2000" dirty="0" smtClean="0">
                <a:solidFill>
                  <a:srgbClr val="002060"/>
                </a:solidFill>
              </a:rPr>
              <a:t>Penyelidik Dan Penyidik</a:t>
            </a:r>
            <a:endParaRPr lang="id-ID" sz="2000" dirty="0">
              <a:solidFill>
                <a:srgbClr val="002060"/>
              </a:solidFill>
            </a:endParaRPr>
          </a:p>
        </p:txBody>
      </p:sp>
      <p:sp>
        <p:nvSpPr>
          <p:cNvPr id="4" name="TextBox 3"/>
          <p:cNvSpPr txBox="1"/>
          <p:nvPr/>
        </p:nvSpPr>
        <p:spPr>
          <a:xfrm>
            <a:off x="457200" y="1371600"/>
            <a:ext cx="2362200" cy="411459"/>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50000"/>
              </a:lnSpc>
            </a:pPr>
            <a:r>
              <a:rPr lang="id-ID" sz="1600" b="1" dirty="0" smtClean="0">
                <a:latin typeface="Tahoma"/>
                <a:ea typeface="Times New Roman"/>
                <a:cs typeface="Times New Roman"/>
              </a:rPr>
              <a:t>Pelapor/Pengadu</a:t>
            </a:r>
            <a:endParaRPr lang="en-US" sz="1600" b="1" dirty="0" smtClean="0">
              <a:latin typeface="Tahoma"/>
              <a:ea typeface="Times New Roman"/>
              <a:cs typeface="Times New Roman"/>
            </a:endParaRPr>
          </a:p>
        </p:txBody>
      </p:sp>
      <p:sp>
        <p:nvSpPr>
          <p:cNvPr id="8" name="TextBox 7"/>
          <p:cNvSpPr txBox="1"/>
          <p:nvPr/>
        </p:nvSpPr>
        <p:spPr>
          <a:xfrm>
            <a:off x="6449411" y="1426719"/>
            <a:ext cx="2362200" cy="411459"/>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50000"/>
              </a:lnSpc>
            </a:pPr>
            <a:r>
              <a:rPr lang="id-ID" sz="1600" b="1" dirty="0" smtClean="0">
                <a:latin typeface="Tahoma"/>
                <a:ea typeface="Times New Roman"/>
                <a:cs typeface="Times New Roman"/>
              </a:rPr>
              <a:t>Terlapor/Teradu</a:t>
            </a:r>
            <a:endParaRPr lang="en-US" sz="1600" b="1" dirty="0" smtClean="0">
              <a:latin typeface="Tahoma"/>
              <a:ea typeface="Times New Roman"/>
              <a:cs typeface="Times New Roman"/>
            </a:endParaRPr>
          </a:p>
        </p:txBody>
      </p:sp>
      <p:sp>
        <p:nvSpPr>
          <p:cNvPr id="9" name="TextBox 8"/>
          <p:cNvSpPr txBox="1"/>
          <p:nvPr/>
        </p:nvSpPr>
        <p:spPr>
          <a:xfrm>
            <a:off x="3313714" y="3177529"/>
            <a:ext cx="2362200" cy="411459"/>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50000"/>
              </a:lnSpc>
            </a:pPr>
            <a:r>
              <a:rPr lang="id-ID" sz="1600" b="1" dirty="0" smtClean="0">
                <a:latin typeface="Tahoma"/>
                <a:ea typeface="Times New Roman"/>
                <a:cs typeface="Times New Roman"/>
              </a:rPr>
              <a:t>Saksi_Saksi</a:t>
            </a:r>
            <a:endParaRPr lang="en-US" sz="1600" b="1" dirty="0" smtClean="0">
              <a:latin typeface="Tahoma"/>
              <a:ea typeface="Times New Roman"/>
              <a:cs typeface="Times New Roman"/>
            </a:endParaRPr>
          </a:p>
        </p:txBody>
      </p:sp>
      <p:cxnSp>
        <p:nvCxnSpPr>
          <p:cNvPr id="3" name="Straight Arrow Connector 2"/>
          <p:cNvCxnSpPr>
            <a:stCxn id="7" idx="2"/>
            <a:endCxn id="4" idx="0"/>
          </p:cNvCxnSpPr>
          <p:nvPr/>
        </p:nvCxnSpPr>
        <p:spPr>
          <a:xfrm flipH="1">
            <a:off x="1638300" y="877987"/>
            <a:ext cx="2893629" cy="4936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 idx="2"/>
          </p:cNvCxnSpPr>
          <p:nvPr/>
        </p:nvCxnSpPr>
        <p:spPr>
          <a:xfrm>
            <a:off x="4531929" y="877987"/>
            <a:ext cx="2665030" cy="4174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701776" y="4114800"/>
            <a:ext cx="1660306" cy="400110"/>
          </a:xfrm>
          <a:prstGeom prst="rect">
            <a:avLst/>
          </a:prstGeom>
          <a:solidFill>
            <a:schemeClr val="accent2">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id-ID" sz="2000" dirty="0" smtClean="0">
                <a:solidFill>
                  <a:srgbClr val="002060"/>
                </a:solidFill>
              </a:rPr>
              <a:t>BAP</a:t>
            </a:r>
            <a:endParaRPr lang="id-ID" sz="2000" dirty="0">
              <a:solidFill>
                <a:srgbClr val="002060"/>
              </a:solidFill>
            </a:endParaRPr>
          </a:p>
        </p:txBody>
      </p:sp>
      <p:sp>
        <p:nvSpPr>
          <p:cNvPr id="26" name="TextBox 25"/>
          <p:cNvSpPr txBox="1"/>
          <p:nvPr/>
        </p:nvSpPr>
        <p:spPr>
          <a:xfrm>
            <a:off x="6647137" y="4114800"/>
            <a:ext cx="2065939" cy="400110"/>
          </a:xfrm>
          <a:prstGeom prst="rect">
            <a:avLst/>
          </a:prstGeom>
          <a:solidFill>
            <a:schemeClr val="accent2">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id-ID" sz="2000" dirty="0" smtClean="0">
                <a:solidFill>
                  <a:srgbClr val="002060"/>
                </a:solidFill>
              </a:rPr>
              <a:t>Tersangka</a:t>
            </a:r>
            <a:endParaRPr lang="id-ID" sz="2000" dirty="0">
              <a:solidFill>
                <a:srgbClr val="002060"/>
              </a:solidFill>
            </a:endParaRPr>
          </a:p>
        </p:txBody>
      </p:sp>
      <p:sp>
        <p:nvSpPr>
          <p:cNvPr id="28" name="TextBox 27"/>
          <p:cNvSpPr txBox="1"/>
          <p:nvPr/>
        </p:nvSpPr>
        <p:spPr>
          <a:xfrm>
            <a:off x="457200" y="2241147"/>
            <a:ext cx="2362200" cy="411459"/>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50000"/>
              </a:lnSpc>
            </a:pPr>
            <a:r>
              <a:rPr lang="id-ID" sz="1600" b="1" dirty="0">
                <a:latin typeface="Tahoma"/>
                <a:ea typeface="Times New Roman"/>
                <a:cs typeface="Times New Roman"/>
              </a:rPr>
              <a:t>K</a:t>
            </a:r>
            <a:r>
              <a:rPr lang="id-ID" sz="1600" b="1" dirty="0" smtClean="0">
                <a:latin typeface="Tahoma"/>
                <a:ea typeface="Times New Roman"/>
                <a:cs typeface="Times New Roman"/>
              </a:rPr>
              <a:t>ORBAN</a:t>
            </a:r>
            <a:endParaRPr lang="en-US" sz="1600" b="1" dirty="0" smtClean="0">
              <a:latin typeface="Tahoma"/>
              <a:ea typeface="Times New Roman"/>
              <a:cs typeface="Times New Roman"/>
            </a:endParaRPr>
          </a:p>
        </p:txBody>
      </p:sp>
      <p:sp>
        <p:nvSpPr>
          <p:cNvPr id="29" name="TextBox 28"/>
          <p:cNvSpPr txBox="1"/>
          <p:nvPr/>
        </p:nvSpPr>
        <p:spPr>
          <a:xfrm>
            <a:off x="3401082" y="2241146"/>
            <a:ext cx="2362200" cy="411459"/>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50000"/>
              </a:lnSpc>
            </a:pPr>
            <a:r>
              <a:rPr lang="id-ID" sz="1600" b="1" dirty="0" smtClean="0">
                <a:latin typeface="Tahoma"/>
                <a:ea typeface="Times New Roman"/>
                <a:cs typeface="Times New Roman"/>
              </a:rPr>
              <a:t>PEMANGGILAN </a:t>
            </a:r>
            <a:endParaRPr lang="en-US" sz="1600" b="1" dirty="0" smtClean="0">
              <a:latin typeface="Tahoma"/>
              <a:ea typeface="Times New Roman"/>
              <a:cs typeface="Times New Roman"/>
            </a:endParaRPr>
          </a:p>
        </p:txBody>
      </p:sp>
      <p:sp>
        <p:nvSpPr>
          <p:cNvPr id="31" name="TextBox 30"/>
          <p:cNvSpPr txBox="1"/>
          <p:nvPr/>
        </p:nvSpPr>
        <p:spPr>
          <a:xfrm>
            <a:off x="6324600" y="2249807"/>
            <a:ext cx="2362200" cy="411459"/>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50000"/>
              </a:lnSpc>
            </a:pPr>
            <a:r>
              <a:rPr lang="id-ID" sz="1600" b="1" dirty="0" smtClean="0">
                <a:latin typeface="Tahoma"/>
                <a:ea typeface="Times New Roman"/>
                <a:cs typeface="Times New Roman"/>
              </a:rPr>
              <a:t>PELAKU</a:t>
            </a:r>
            <a:endParaRPr lang="en-US" sz="1600" b="1" dirty="0" smtClean="0">
              <a:latin typeface="Tahoma"/>
              <a:ea typeface="Times New Roman"/>
              <a:cs typeface="Times New Roman"/>
            </a:endParaRPr>
          </a:p>
        </p:txBody>
      </p:sp>
      <p:cxnSp>
        <p:nvCxnSpPr>
          <p:cNvPr id="33" name="Straight Arrow Connector 32"/>
          <p:cNvCxnSpPr>
            <a:stCxn id="4" idx="2"/>
            <a:endCxn id="28" idx="0"/>
          </p:cNvCxnSpPr>
          <p:nvPr/>
        </p:nvCxnSpPr>
        <p:spPr>
          <a:xfrm>
            <a:off x="1638300" y="1783059"/>
            <a:ext cx="0" cy="458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8" idx="2"/>
          </p:cNvCxnSpPr>
          <p:nvPr/>
        </p:nvCxnSpPr>
        <p:spPr>
          <a:xfrm>
            <a:off x="7630511" y="1838178"/>
            <a:ext cx="0" cy="4029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3" idx="2"/>
          </p:cNvCxnSpPr>
          <p:nvPr/>
        </p:nvCxnSpPr>
        <p:spPr>
          <a:xfrm flipH="1">
            <a:off x="4490216" y="1783059"/>
            <a:ext cx="4598" cy="4580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9" idx="1"/>
            <a:endCxn id="28" idx="3"/>
          </p:cNvCxnSpPr>
          <p:nvPr/>
        </p:nvCxnSpPr>
        <p:spPr>
          <a:xfrm flipH="1">
            <a:off x="2819400" y="2446876"/>
            <a:ext cx="58168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29" idx="3"/>
            <a:endCxn id="31" idx="1"/>
          </p:cNvCxnSpPr>
          <p:nvPr/>
        </p:nvCxnSpPr>
        <p:spPr>
          <a:xfrm>
            <a:off x="5763282" y="2446876"/>
            <a:ext cx="561318" cy="86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a:off x="4423212" y="3520376"/>
            <a:ext cx="4598" cy="5258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4453101" y="2661266"/>
            <a:ext cx="0" cy="5249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589235" y="3186190"/>
            <a:ext cx="2362200" cy="411459"/>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50000"/>
              </a:lnSpc>
            </a:pPr>
            <a:r>
              <a:rPr lang="id-ID" sz="1600" b="1" dirty="0" smtClean="0">
                <a:latin typeface="Tahoma"/>
                <a:ea typeface="Times New Roman"/>
                <a:cs typeface="Times New Roman"/>
              </a:rPr>
              <a:t>Alat Bukti</a:t>
            </a:r>
            <a:endParaRPr lang="en-US" sz="1600" b="1" dirty="0" smtClean="0">
              <a:latin typeface="Tahoma"/>
              <a:ea typeface="Times New Roman"/>
              <a:cs typeface="Times New Roman"/>
            </a:endParaRPr>
          </a:p>
        </p:txBody>
      </p:sp>
      <p:sp>
        <p:nvSpPr>
          <p:cNvPr id="51" name="TextBox 50"/>
          <p:cNvSpPr txBox="1"/>
          <p:nvPr/>
        </p:nvSpPr>
        <p:spPr>
          <a:xfrm>
            <a:off x="6340366" y="3108917"/>
            <a:ext cx="2362200" cy="46166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50000"/>
              </a:lnSpc>
            </a:pPr>
            <a:r>
              <a:rPr lang="id-ID" sz="1600" b="1" dirty="0" smtClean="0">
                <a:latin typeface="Tahoma"/>
                <a:ea typeface="Times New Roman"/>
                <a:cs typeface="Times New Roman"/>
              </a:rPr>
              <a:t>Barang  Bukti</a:t>
            </a:r>
            <a:endParaRPr lang="en-US" sz="1600" b="1" dirty="0" smtClean="0">
              <a:latin typeface="Tahoma"/>
              <a:ea typeface="Times New Roman"/>
              <a:cs typeface="Times New Roman"/>
            </a:endParaRPr>
          </a:p>
        </p:txBody>
      </p:sp>
      <p:cxnSp>
        <p:nvCxnSpPr>
          <p:cNvPr id="53" name="Straight Arrow Connector 52"/>
          <p:cNvCxnSpPr>
            <a:stCxn id="9" idx="1"/>
            <a:endCxn id="50" idx="3"/>
          </p:cNvCxnSpPr>
          <p:nvPr/>
        </p:nvCxnSpPr>
        <p:spPr>
          <a:xfrm flipH="1">
            <a:off x="2951435" y="3383259"/>
            <a:ext cx="362279" cy="86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9" idx="3"/>
          </p:cNvCxnSpPr>
          <p:nvPr/>
        </p:nvCxnSpPr>
        <p:spPr>
          <a:xfrm>
            <a:off x="5675914" y="3383259"/>
            <a:ext cx="648686" cy="86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457200" y="4046188"/>
            <a:ext cx="2675373" cy="400110"/>
          </a:xfrm>
          <a:prstGeom prst="rect">
            <a:avLst/>
          </a:prstGeom>
          <a:solidFill>
            <a:schemeClr val="accent2">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just"/>
            <a:r>
              <a:rPr lang="fr-FR" sz="2000" b="1" dirty="0" err="1" smtClean="0"/>
              <a:t>Pasal</a:t>
            </a:r>
            <a:r>
              <a:rPr lang="fr-FR" sz="2000" b="1" dirty="0" smtClean="0"/>
              <a:t> </a:t>
            </a:r>
            <a:r>
              <a:rPr lang="fr-FR" sz="2000" b="1" dirty="0"/>
              <a:t>75 </a:t>
            </a:r>
            <a:r>
              <a:rPr lang="fr-FR" sz="2000" b="1" dirty="0" err="1"/>
              <a:t>ayat</a:t>
            </a:r>
            <a:r>
              <a:rPr lang="fr-FR" sz="2000" b="1" dirty="0"/>
              <a:t> </a:t>
            </a:r>
            <a:r>
              <a:rPr lang="fr-FR" sz="2000" b="1" dirty="0" smtClean="0"/>
              <a:t>1</a:t>
            </a:r>
            <a:r>
              <a:rPr lang="id-ID" sz="2000" b="1" dirty="0" smtClean="0"/>
              <a:t> KUHAP</a:t>
            </a:r>
            <a:endParaRPr lang="id-ID" sz="2000" dirty="0">
              <a:solidFill>
                <a:srgbClr val="002060"/>
              </a:solidFill>
            </a:endParaRPr>
          </a:p>
        </p:txBody>
      </p:sp>
      <p:sp>
        <p:nvSpPr>
          <p:cNvPr id="57" name="TextBox 56"/>
          <p:cNvSpPr txBox="1"/>
          <p:nvPr/>
        </p:nvSpPr>
        <p:spPr>
          <a:xfrm>
            <a:off x="214311" y="5673060"/>
            <a:ext cx="8417802" cy="1015663"/>
          </a:xfrm>
          <a:prstGeom prst="rect">
            <a:avLst/>
          </a:prstGeom>
          <a:solidFill>
            <a:schemeClr val="accent2">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just"/>
            <a:r>
              <a:rPr lang="id-ID" sz="2000" dirty="0"/>
              <a:t>P</a:t>
            </a:r>
            <a:r>
              <a:rPr lang="id-ID" sz="2000" dirty="0" smtClean="0"/>
              <a:t>emeriksaan Tersangka; penangkapan; penahanan; penggeledahan; pemasukan rumah; penyitaan benda; pemeriksaan </a:t>
            </a:r>
            <a:r>
              <a:rPr lang="id-ID" sz="2000" dirty="0"/>
              <a:t>surat</a:t>
            </a:r>
            <a:r>
              <a:rPr lang="id-ID" sz="2000" dirty="0" smtClean="0"/>
              <a:t>; Pemeriksaan saksi, pemeriksaan TKP, pelaksanaan penetapan dan put. Pengadilan.</a:t>
            </a:r>
            <a:endParaRPr lang="id-ID" sz="2000" dirty="0"/>
          </a:p>
        </p:txBody>
      </p:sp>
      <p:sp>
        <p:nvSpPr>
          <p:cNvPr id="58" name="Down Arrow 57"/>
          <p:cNvSpPr/>
          <p:nvPr/>
        </p:nvSpPr>
        <p:spPr>
          <a:xfrm>
            <a:off x="1371601" y="4446299"/>
            <a:ext cx="266699" cy="569800"/>
          </a:xfrm>
          <a:prstGeom prst="downArrow">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1" name="Right Arrow 60"/>
          <p:cNvSpPr/>
          <p:nvPr/>
        </p:nvSpPr>
        <p:spPr>
          <a:xfrm>
            <a:off x="5401413" y="4130988"/>
            <a:ext cx="1285055" cy="283926"/>
          </a:xfrm>
          <a:prstGeom prst="rightArrow">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5" name="Straight Arrow Connector 4"/>
          <p:cNvCxnSpPr>
            <a:endCxn id="25" idx="1"/>
          </p:cNvCxnSpPr>
          <p:nvPr/>
        </p:nvCxnSpPr>
        <p:spPr>
          <a:xfrm>
            <a:off x="3132574" y="4314855"/>
            <a:ext cx="56920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99589" y="5016099"/>
            <a:ext cx="2985525" cy="400110"/>
          </a:xfrm>
          <a:prstGeom prst="rect">
            <a:avLst/>
          </a:prstGeom>
          <a:solidFill>
            <a:schemeClr val="accent2">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id-ID" sz="2000" dirty="0" smtClean="0">
                <a:solidFill>
                  <a:srgbClr val="002060"/>
                </a:solidFill>
              </a:rPr>
              <a:t>BERITA ACARA </a:t>
            </a:r>
            <a:endParaRPr lang="id-ID" sz="2000" dirty="0">
              <a:solidFill>
                <a:srgbClr val="002060"/>
              </a:solidFill>
            </a:endParaRPr>
          </a:p>
        </p:txBody>
      </p:sp>
      <p:sp>
        <p:nvSpPr>
          <p:cNvPr id="6" name="Down Arrow 5"/>
          <p:cNvSpPr/>
          <p:nvPr/>
        </p:nvSpPr>
        <p:spPr>
          <a:xfrm>
            <a:off x="2590800" y="5416209"/>
            <a:ext cx="45719" cy="256851"/>
          </a:xfrm>
          <a:prstGeom prst="downArrow">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4" name="TextBox 33"/>
          <p:cNvSpPr txBox="1"/>
          <p:nvPr/>
        </p:nvSpPr>
        <p:spPr>
          <a:xfrm>
            <a:off x="3721029" y="4862211"/>
            <a:ext cx="5257167" cy="707886"/>
          </a:xfrm>
          <a:prstGeom prst="rect">
            <a:avLst/>
          </a:prstGeom>
          <a:solidFill>
            <a:schemeClr val="accent2">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id-ID" sz="2000" dirty="0" smtClean="0">
                <a:solidFill>
                  <a:srgbClr val="002060"/>
                </a:solidFill>
              </a:rPr>
              <a:t>Dalam proses penyidikan, Penyidik bisa melakkan penahanan : 20 dan 40.</a:t>
            </a:r>
            <a:endParaRPr lang="id-ID" sz="2000" dirty="0">
              <a:solidFill>
                <a:srgbClr val="002060"/>
              </a:solidFill>
            </a:endParaRPr>
          </a:p>
        </p:txBody>
      </p:sp>
      <p:cxnSp>
        <p:nvCxnSpPr>
          <p:cNvPr id="11" name="Straight Arrow Connector 10"/>
          <p:cNvCxnSpPr>
            <a:stCxn id="26" idx="2"/>
          </p:cNvCxnSpPr>
          <p:nvPr/>
        </p:nvCxnSpPr>
        <p:spPr>
          <a:xfrm flipH="1">
            <a:off x="7680106" y="4514910"/>
            <a:ext cx="1" cy="3473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30469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998614"/>
            <a:ext cx="9143999" cy="5632311"/>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id-ID" sz="2000" dirty="0"/>
              <a:t>Hak segera diperiksa dan diadili (</a:t>
            </a:r>
            <a:r>
              <a:rPr lang="id-ID" sz="2000" b="1" dirty="0"/>
              <a:t>Pasal 50 </a:t>
            </a:r>
            <a:r>
              <a:rPr lang="id-ID" sz="2000" dirty="0"/>
              <a:t>KUHAP);</a:t>
            </a:r>
          </a:p>
          <a:p>
            <a:r>
              <a:rPr lang="id-ID" sz="2000" dirty="0"/>
              <a:t>Hak </a:t>
            </a:r>
            <a:r>
              <a:rPr lang="id-ID" sz="2000" dirty="0" smtClean="0"/>
              <a:t>mengetahui yang </a:t>
            </a:r>
            <a:r>
              <a:rPr lang="id-ID" sz="2000" dirty="0"/>
              <a:t>disangkakan atau didakwakan (</a:t>
            </a:r>
            <a:r>
              <a:rPr lang="id-ID" sz="2000" b="1" dirty="0"/>
              <a:t>Pasal 51</a:t>
            </a:r>
            <a:r>
              <a:rPr lang="id-ID" sz="2000" dirty="0"/>
              <a:t> KUHAP);</a:t>
            </a:r>
          </a:p>
          <a:p>
            <a:r>
              <a:rPr lang="id-ID" sz="2000" dirty="0"/>
              <a:t>Hak untuk memberikan keterangan secara bebas (</a:t>
            </a:r>
            <a:r>
              <a:rPr lang="id-ID" sz="2000" b="1" dirty="0"/>
              <a:t>Pasal 52</a:t>
            </a:r>
            <a:r>
              <a:rPr lang="id-ID" sz="2000" dirty="0"/>
              <a:t> KUHAP);</a:t>
            </a:r>
          </a:p>
          <a:p>
            <a:r>
              <a:rPr lang="id-ID" sz="2000" dirty="0"/>
              <a:t>Hak mendapat juru bahasa (</a:t>
            </a:r>
            <a:r>
              <a:rPr lang="id-ID" sz="2000" b="1" dirty="0"/>
              <a:t>Pasal 53</a:t>
            </a:r>
            <a:r>
              <a:rPr lang="id-ID" sz="2000" dirty="0"/>
              <a:t> ayat (1) KUHAP);</a:t>
            </a:r>
          </a:p>
          <a:p>
            <a:r>
              <a:rPr lang="id-ID" sz="2000" dirty="0"/>
              <a:t>Hak mendapat bantuan hukum </a:t>
            </a:r>
            <a:r>
              <a:rPr lang="id-ID" sz="2000" dirty="0" smtClean="0"/>
              <a:t>(</a:t>
            </a:r>
            <a:r>
              <a:rPr lang="id-ID" sz="2000" b="1" dirty="0"/>
              <a:t>Pasal 54</a:t>
            </a:r>
            <a:r>
              <a:rPr lang="id-ID" sz="2000" dirty="0"/>
              <a:t> KUHAP);</a:t>
            </a:r>
          </a:p>
          <a:p>
            <a:r>
              <a:rPr lang="id-ID" sz="2000" dirty="0"/>
              <a:t>Hak untuk mendapat nasehat hukum </a:t>
            </a:r>
            <a:r>
              <a:rPr lang="id-ID" sz="2000" dirty="0" smtClean="0"/>
              <a:t> </a:t>
            </a:r>
            <a:r>
              <a:rPr lang="id-ID" sz="2000" dirty="0"/>
              <a:t>(</a:t>
            </a:r>
            <a:r>
              <a:rPr lang="id-ID" sz="2000" b="1" dirty="0"/>
              <a:t>Pasal 56</a:t>
            </a:r>
            <a:r>
              <a:rPr lang="id-ID" sz="2000" dirty="0"/>
              <a:t> KUHAP);</a:t>
            </a:r>
          </a:p>
          <a:p>
            <a:r>
              <a:rPr lang="id-ID" sz="2000" dirty="0"/>
              <a:t>Hak untuk menghubungi </a:t>
            </a:r>
            <a:r>
              <a:rPr lang="id-ID" sz="2000" dirty="0" smtClean="0"/>
              <a:t>dengan </a:t>
            </a:r>
            <a:r>
              <a:rPr lang="id-ID" sz="2000" dirty="0"/>
              <a:t>perwakilan negaranya (</a:t>
            </a:r>
            <a:r>
              <a:rPr lang="id-ID" sz="2000" b="1" dirty="0"/>
              <a:t>Pasal 57 </a:t>
            </a:r>
            <a:r>
              <a:rPr lang="id-ID" sz="2000" dirty="0"/>
              <a:t>ayat (2) KUHAP);</a:t>
            </a:r>
          </a:p>
          <a:p>
            <a:r>
              <a:rPr lang="id-ID" sz="2000" dirty="0"/>
              <a:t>Hak untuk menghubungi dokter </a:t>
            </a:r>
            <a:r>
              <a:rPr lang="id-ID" sz="2000" dirty="0" smtClean="0"/>
              <a:t>(</a:t>
            </a:r>
            <a:r>
              <a:rPr lang="id-ID" sz="2000" b="1" dirty="0"/>
              <a:t>Pasal 58</a:t>
            </a:r>
            <a:r>
              <a:rPr lang="id-ID" sz="2000" dirty="0"/>
              <a:t> KUHAP</a:t>
            </a:r>
            <a:r>
              <a:rPr lang="id-ID" sz="2000" dirty="0" smtClean="0"/>
              <a:t>);</a:t>
            </a:r>
          </a:p>
          <a:p>
            <a:r>
              <a:rPr lang="id-ID" sz="2000" dirty="0" smtClean="0"/>
              <a:t>Hak untuk diberitahukan kepada keluarganya atau orang lain yang serumah dengan tersangka/terdakwa (</a:t>
            </a:r>
            <a:r>
              <a:rPr lang="id-ID" sz="2000" b="1" dirty="0" smtClean="0"/>
              <a:t>Pasal 59-61 </a:t>
            </a:r>
            <a:r>
              <a:rPr lang="id-ID" sz="2000" dirty="0" smtClean="0"/>
              <a:t>KUHAP);</a:t>
            </a:r>
          </a:p>
          <a:p>
            <a:r>
              <a:rPr lang="id-ID" sz="2000" dirty="0" smtClean="0"/>
              <a:t>Hak untuk dikunjungi sanak keluarganya (</a:t>
            </a:r>
            <a:r>
              <a:rPr lang="id-ID" sz="2000" b="1" dirty="0" smtClean="0"/>
              <a:t>Pasal 61</a:t>
            </a:r>
            <a:r>
              <a:rPr lang="id-ID" sz="2000" dirty="0" smtClean="0"/>
              <a:t> KUHAP);</a:t>
            </a:r>
          </a:p>
          <a:p>
            <a:r>
              <a:rPr lang="id-ID" sz="2000" dirty="0" smtClean="0"/>
              <a:t>Hak untuk berhubungan surat menyurat (</a:t>
            </a:r>
            <a:r>
              <a:rPr lang="id-ID" sz="2000" b="1" dirty="0" smtClean="0"/>
              <a:t>Pasal 62</a:t>
            </a:r>
            <a:r>
              <a:rPr lang="id-ID" sz="2000" dirty="0" smtClean="0"/>
              <a:t> KUHAP);</a:t>
            </a:r>
          </a:p>
          <a:p>
            <a:r>
              <a:rPr lang="id-ID" sz="2000" dirty="0" smtClean="0"/>
              <a:t>Hak untuk menghubungi dan dikunjungi rokhaniawan (</a:t>
            </a:r>
            <a:r>
              <a:rPr lang="id-ID" sz="2000" b="1" dirty="0" smtClean="0"/>
              <a:t>Pasal 63 </a:t>
            </a:r>
            <a:r>
              <a:rPr lang="id-ID" sz="2000" dirty="0" smtClean="0"/>
              <a:t>KUHAP);</a:t>
            </a:r>
          </a:p>
          <a:p>
            <a:r>
              <a:rPr lang="id-ID" sz="2000" dirty="0" smtClean="0"/>
              <a:t>Hak mengajukan saksi ahli/saksi </a:t>
            </a:r>
            <a:r>
              <a:rPr lang="id-ID" sz="2000" i="1" dirty="0" smtClean="0"/>
              <a:t>a decharge</a:t>
            </a:r>
            <a:r>
              <a:rPr lang="id-ID" sz="2000" dirty="0" smtClean="0"/>
              <a:t> (</a:t>
            </a:r>
            <a:r>
              <a:rPr lang="id-ID" sz="2000" b="1" dirty="0" smtClean="0"/>
              <a:t>Pasal 65</a:t>
            </a:r>
            <a:r>
              <a:rPr lang="id-ID" sz="2000" dirty="0" smtClean="0"/>
              <a:t> KUHAP);</a:t>
            </a:r>
          </a:p>
          <a:p>
            <a:r>
              <a:rPr lang="id-ID" sz="2000" dirty="0" smtClean="0"/>
              <a:t>Hak tidak dibebani pembuktian (</a:t>
            </a:r>
            <a:r>
              <a:rPr lang="id-ID" sz="2000" b="1" dirty="0" smtClean="0"/>
              <a:t>Pasal 66</a:t>
            </a:r>
            <a:r>
              <a:rPr lang="id-ID" sz="2000" dirty="0" smtClean="0"/>
              <a:t> KUHAP);</a:t>
            </a:r>
          </a:p>
          <a:p>
            <a:r>
              <a:rPr lang="id-ID" sz="2000" dirty="0" smtClean="0"/>
              <a:t>Hak mengajukan upaya hukum (</a:t>
            </a:r>
            <a:r>
              <a:rPr lang="id-ID" sz="2000" b="1" dirty="0" smtClean="0"/>
              <a:t>Pasal 67</a:t>
            </a:r>
            <a:r>
              <a:rPr lang="id-ID" sz="2000" dirty="0" smtClean="0"/>
              <a:t> KUHAP);</a:t>
            </a:r>
          </a:p>
          <a:p>
            <a:r>
              <a:rPr lang="id-ID" sz="2000" dirty="0" smtClean="0"/>
              <a:t>Hak menuntut ganti rugi/rehabilitasi (</a:t>
            </a:r>
            <a:r>
              <a:rPr lang="id-ID" sz="2000" b="1" dirty="0" smtClean="0"/>
              <a:t>Pasal 68</a:t>
            </a:r>
            <a:r>
              <a:rPr lang="id-ID" sz="2000" dirty="0" smtClean="0"/>
              <a:t> KUHAP);</a:t>
            </a:r>
          </a:p>
          <a:p>
            <a:r>
              <a:rPr lang="id-ID" sz="2000" dirty="0" smtClean="0"/>
              <a:t>Hak untuk mendapat salinan berita acara pemeriksaan (</a:t>
            </a:r>
            <a:r>
              <a:rPr lang="id-ID" sz="2000" b="1" dirty="0" smtClean="0"/>
              <a:t>Pasal 72</a:t>
            </a:r>
            <a:r>
              <a:rPr lang="id-ID" sz="2000" dirty="0" smtClean="0"/>
              <a:t> KUHAP).</a:t>
            </a:r>
            <a:endParaRPr lang="id-ID" sz="2000" dirty="0"/>
          </a:p>
        </p:txBody>
      </p:sp>
      <p:sp>
        <p:nvSpPr>
          <p:cNvPr id="5" name="TextBox 4"/>
          <p:cNvSpPr txBox="1"/>
          <p:nvPr/>
        </p:nvSpPr>
        <p:spPr>
          <a:xfrm>
            <a:off x="2971800" y="381000"/>
            <a:ext cx="2952750" cy="461665"/>
          </a:xfrm>
          <a:prstGeom prst="rect">
            <a:avLst/>
          </a:prstGeom>
          <a:solidFill>
            <a:schemeClr val="accent2">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id-ID" sz="2400" b="1" dirty="0" smtClean="0">
                <a:solidFill>
                  <a:srgbClr val="002060"/>
                </a:solidFill>
              </a:rPr>
              <a:t>HAK TERSANGKA</a:t>
            </a:r>
            <a:endParaRPr lang="id-ID" sz="2400" b="1" dirty="0">
              <a:solidFill>
                <a:srgbClr val="002060"/>
              </a:solidFill>
            </a:endParaRPr>
          </a:p>
        </p:txBody>
      </p:sp>
    </p:spTree>
    <p:extLst>
      <p:ext uri="{BB962C8B-B14F-4D97-AF65-F5344CB8AC3E}">
        <p14:creationId xmlns:p14="http://schemas.microsoft.com/office/powerpoint/2010/main" val="40416911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28800" y="295079"/>
            <a:ext cx="6019800" cy="369332"/>
          </a:xfrm>
          <a:prstGeom prst="rect">
            <a:avLst/>
          </a:prstGeom>
          <a:solidFill>
            <a:srgbClr val="FFC00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spcBef>
                <a:spcPct val="20000"/>
              </a:spcBef>
            </a:pPr>
            <a:r>
              <a:rPr lang="id-ID" dirty="0" smtClean="0">
                <a:solidFill>
                  <a:srgbClr val="000000"/>
                </a:solidFill>
                <a:latin typeface="Tahoma"/>
                <a:ea typeface="Times New Roman"/>
              </a:rPr>
              <a:t>Tahapan Dan </a:t>
            </a:r>
            <a:r>
              <a:rPr lang="en-GB" dirty="0" smtClean="0">
                <a:solidFill>
                  <a:srgbClr val="000000"/>
                </a:solidFill>
                <a:latin typeface="Tahoma"/>
                <a:ea typeface="Times New Roman"/>
              </a:rPr>
              <a:t>D</a:t>
            </a:r>
            <a:r>
              <a:rPr lang="id-ID" dirty="0" smtClean="0">
                <a:solidFill>
                  <a:srgbClr val="000000"/>
                </a:solidFill>
                <a:latin typeface="Tahoma"/>
                <a:ea typeface="Times New Roman"/>
              </a:rPr>
              <a:t>okumen Yang Dibuat Dalam  Penyidikan</a:t>
            </a:r>
            <a:endParaRPr lang="en-US" i="1" dirty="0" smtClean="0">
              <a:solidFill>
                <a:srgbClr val="000000"/>
              </a:solidFill>
              <a:latin typeface="Arial" pitchFamily="34" charset="0"/>
              <a:ea typeface="Times New Roman"/>
              <a:cs typeface="Arial" pitchFamily="34" charset="0"/>
            </a:endParaRPr>
          </a:p>
        </p:txBody>
      </p:sp>
      <p:sp>
        <p:nvSpPr>
          <p:cNvPr id="13" name="TextBox 12"/>
          <p:cNvSpPr txBox="1"/>
          <p:nvPr/>
        </p:nvSpPr>
        <p:spPr>
          <a:xfrm>
            <a:off x="152400" y="1156138"/>
            <a:ext cx="3692577" cy="49116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36000">
              <a:spcAft>
                <a:spcPts val="1500"/>
              </a:spcAft>
            </a:pPr>
            <a:r>
              <a:rPr lang="id-ID" dirty="0">
                <a:solidFill>
                  <a:srgbClr val="222222"/>
                </a:solidFill>
                <a:latin typeface="Arial"/>
                <a:ea typeface="Times New Roman"/>
                <a:cs typeface="Times New Roman"/>
              </a:rPr>
              <a:t>Adapun tahap kegiatan penyidikan dilaksanakan meliputi</a:t>
            </a:r>
            <a:r>
              <a:rPr lang="id-ID" dirty="0" smtClean="0">
                <a:solidFill>
                  <a:srgbClr val="222222"/>
                </a:solidFill>
                <a:latin typeface="Arial"/>
                <a:ea typeface="Times New Roman"/>
                <a:cs typeface="Times New Roman"/>
              </a:rPr>
              <a:t>:</a:t>
            </a:r>
          </a:p>
          <a:p>
            <a:pPr marL="36000" lvl="0" indent="-342900">
              <a:spcAft>
                <a:spcPts val="1000"/>
              </a:spcAft>
              <a:buFont typeface="+mj-lt"/>
              <a:buAutoNum type="arabicPeriod"/>
              <a:tabLst>
                <a:tab pos="457200" algn="l"/>
              </a:tabLst>
            </a:pPr>
            <a:r>
              <a:rPr lang="id-ID" dirty="0" smtClean="0">
                <a:solidFill>
                  <a:srgbClr val="222222"/>
                </a:solidFill>
                <a:latin typeface="Arial"/>
                <a:ea typeface="Times New Roman"/>
                <a:cs typeface="Times New Roman"/>
              </a:rPr>
              <a:t>penyelidikan</a:t>
            </a:r>
            <a:r>
              <a:rPr lang="id-ID" dirty="0">
                <a:solidFill>
                  <a:srgbClr val="222222"/>
                </a:solidFill>
                <a:latin typeface="Arial"/>
                <a:ea typeface="Times New Roman"/>
                <a:cs typeface="Times New Roman"/>
              </a:rPr>
              <a:t>;</a:t>
            </a:r>
            <a:endParaRPr lang="id-ID" sz="1600" dirty="0">
              <a:solidFill>
                <a:srgbClr val="222222"/>
              </a:solidFill>
              <a:ea typeface="Calibri"/>
              <a:cs typeface="Times New Roman"/>
            </a:endParaRPr>
          </a:p>
          <a:p>
            <a:pPr marL="36000" lvl="0" indent="-342900">
              <a:spcAft>
                <a:spcPts val="1000"/>
              </a:spcAft>
              <a:buFont typeface="+mj-lt"/>
              <a:buAutoNum type="arabicPeriod"/>
              <a:tabLst>
                <a:tab pos="457200" algn="l"/>
              </a:tabLst>
            </a:pPr>
            <a:r>
              <a:rPr lang="id-ID" dirty="0">
                <a:solidFill>
                  <a:srgbClr val="222222"/>
                </a:solidFill>
                <a:latin typeface="Arial"/>
                <a:ea typeface="Times New Roman"/>
                <a:cs typeface="Times New Roman"/>
              </a:rPr>
              <a:t>pengiriman SPDP;</a:t>
            </a:r>
            <a:endParaRPr lang="id-ID" sz="1600" dirty="0">
              <a:solidFill>
                <a:srgbClr val="222222"/>
              </a:solidFill>
              <a:ea typeface="Calibri"/>
              <a:cs typeface="Times New Roman"/>
            </a:endParaRPr>
          </a:p>
          <a:p>
            <a:pPr marL="36000" lvl="0" indent="-342900">
              <a:spcAft>
                <a:spcPts val="1000"/>
              </a:spcAft>
              <a:buFont typeface="+mj-lt"/>
              <a:buAutoNum type="arabicPeriod"/>
              <a:tabLst>
                <a:tab pos="457200" algn="l"/>
              </a:tabLst>
            </a:pPr>
            <a:r>
              <a:rPr lang="id-ID" dirty="0">
                <a:solidFill>
                  <a:srgbClr val="222222"/>
                </a:solidFill>
                <a:latin typeface="Arial"/>
                <a:ea typeface="Times New Roman"/>
                <a:cs typeface="Times New Roman"/>
              </a:rPr>
              <a:t>upaya paksa;</a:t>
            </a:r>
            <a:endParaRPr lang="id-ID" sz="1600" dirty="0">
              <a:solidFill>
                <a:srgbClr val="222222"/>
              </a:solidFill>
              <a:ea typeface="Calibri"/>
              <a:cs typeface="Times New Roman"/>
            </a:endParaRPr>
          </a:p>
          <a:p>
            <a:pPr marL="36000" lvl="0" indent="-342900">
              <a:spcAft>
                <a:spcPts val="1000"/>
              </a:spcAft>
              <a:buFont typeface="+mj-lt"/>
              <a:buAutoNum type="arabicPeriod"/>
              <a:tabLst>
                <a:tab pos="457200" algn="l"/>
              </a:tabLst>
            </a:pPr>
            <a:r>
              <a:rPr lang="id-ID" dirty="0">
                <a:solidFill>
                  <a:srgbClr val="222222"/>
                </a:solidFill>
                <a:latin typeface="Arial"/>
                <a:ea typeface="Times New Roman"/>
                <a:cs typeface="Times New Roman"/>
              </a:rPr>
              <a:t>pemeriksaan;</a:t>
            </a:r>
            <a:endParaRPr lang="id-ID" sz="1600" dirty="0">
              <a:solidFill>
                <a:srgbClr val="222222"/>
              </a:solidFill>
              <a:ea typeface="Calibri"/>
              <a:cs typeface="Times New Roman"/>
            </a:endParaRPr>
          </a:p>
          <a:p>
            <a:pPr marL="36000" lvl="0" indent="-342900">
              <a:spcAft>
                <a:spcPts val="1000"/>
              </a:spcAft>
              <a:buFont typeface="+mj-lt"/>
              <a:buAutoNum type="arabicPeriod"/>
              <a:tabLst>
                <a:tab pos="457200" algn="l"/>
              </a:tabLst>
            </a:pPr>
            <a:r>
              <a:rPr lang="id-ID" dirty="0">
                <a:solidFill>
                  <a:srgbClr val="222222"/>
                </a:solidFill>
                <a:latin typeface="Arial"/>
                <a:ea typeface="Times New Roman"/>
                <a:cs typeface="Times New Roman"/>
              </a:rPr>
              <a:t>gelar perkara;</a:t>
            </a:r>
            <a:endParaRPr lang="id-ID" sz="1600" dirty="0">
              <a:solidFill>
                <a:srgbClr val="222222"/>
              </a:solidFill>
              <a:ea typeface="Calibri"/>
              <a:cs typeface="Times New Roman"/>
            </a:endParaRPr>
          </a:p>
          <a:p>
            <a:pPr marL="36000" lvl="0" indent="-342900">
              <a:spcAft>
                <a:spcPts val="1000"/>
              </a:spcAft>
              <a:buFont typeface="+mj-lt"/>
              <a:buAutoNum type="arabicPeriod"/>
              <a:tabLst>
                <a:tab pos="457200" algn="l"/>
              </a:tabLst>
            </a:pPr>
            <a:r>
              <a:rPr lang="id-ID" dirty="0">
                <a:solidFill>
                  <a:srgbClr val="222222"/>
                </a:solidFill>
                <a:latin typeface="Arial"/>
                <a:ea typeface="Times New Roman"/>
                <a:cs typeface="Times New Roman"/>
              </a:rPr>
              <a:t>penyelesaian berkas perkara;</a:t>
            </a:r>
            <a:endParaRPr lang="id-ID" sz="1600" dirty="0">
              <a:solidFill>
                <a:srgbClr val="222222"/>
              </a:solidFill>
              <a:ea typeface="Calibri"/>
              <a:cs typeface="Times New Roman"/>
            </a:endParaRPr>
          </a:p>
          <a:p>
            <a:pPr marL="36000" lvl="0" indent="-342900">
              <a:spcAft>
                <a:spcPts val="1000"/>
              </a:spcAft>
              <a:buFont typeface="+mj-lt"/>
              <a:buAutoNum type="arabicPeriod"/>
              <a:tabLst>
                <a:tab pos="457200" algn="l"/>
              </a:tabLst>
            </a:pPr>
            <a:r>
              <a:rPr lang="id-ID" dirty="0">
                <a:solidFill>
                  <a:srgbClr val="222222"/>
                </a:solidFill>
                <a:latin typeface="Arial"/>
                <a:ea typeface="Times New Roman"/>
                <a:cs typeface="Times New Roman"/>
              </a:rPr>
              <a:t>penyerahan berkas perkara ke penuntut umum;</a:t>
            </a:r>
            <a:endParaRPr lang="id-ID" sz="1600" dirty="0">
              <a:solidFill>
                <a:srgbClr val="222222"/>
              </a:solidFill>
              <a:ea typeface="Calibri"/>
              <a:cs typeface="Times New Roman"/>
            </a:endParaRPr>
          </a:p>
          <a:p>
            <a:pPr marL="36000" lvl="0" indent="-342900">
              <a:spcAft>
                <a:spcPts val="1000"/>
              </a:spcAft>
              <a:buFont typeface="+mj-lt"/>
              <a:buAutoNum type="arabicPeriod"/>
              <a:tabLst>
                <a:tab pos="457200" algn="l"/>
              </a:tabLst>
            </a:pPr>
            <a:r>
              <a:rPr lang="id-ID" dirty="0">
                <a:solidFill>
                  <a:srgbClr val="222222"/>
                </a:solidFill>
                <a:latin typeface="Arial"/>
                <a:ea typeface="Times New Roman"/>
                <a:cs typeface="Times New Roman"/>
              </a:rPr>
              <a:t>penyerahan tersangka dan barang bukti</a:t>
            </a:r>
            <a:r>
              <a:rPr lang="id-ID" dirty="0" smtClean="0">
                <a:solidFill>
                  <a:srgbClr val="222222"/>
                </a:solidFill>
                <a:latin typeface="Arial"/>
                <a:ea typeface="Times New Roman"/>
                <a:cs typeface="Times New Roman"/>
              </a:rPr>
              <a:t>;</a:t>
            </a:r>
            <a:endParaRPr lang="id-ID" sz="1600" dirty="0">
              <a:solidFill>
                <a:srgbClr val="222222"/>
              </a:solidFill>
              <a:ea typeface="Calibri"/>
              <a:cs typeface="Times New Roman"/>
            </a:endParaRPr>
          </a:p>
          <a:p>
            <a:pPr algn="just"/>
            <a:endParaRPr lang="id-ID" dirty="0"/>
          </a:p>
        </p:txBody>
      </p:sp>
      <p:sp>
        <p:nvSpPr>
          <p:cNvPr id="5" name="TextBox 4"/>
          <p:cNvSpPr txBox="1"/>
          <p:nvPr/>
        </p:nvSpPr>
        <p:spPr>
          <a:xfrm>
            <a:off x="3962400" y="882869"/>
            <a:ext cx="5029200" cy="608628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spcAft>
                <a:spcPts val="1500"/>
              </a:spcAft>
            </a:pPr>
            <a:r>
              <a:rPr lang="id-ID" sz="1400" dirty="0">
                <a:solidFill>
                  <a:srgbClr val="222222"/>
                </a:solidFill>
                <a:latin typeface="+mj-lt"/>
                <a:ea typeface="Times New Roman"/>
                <a:cs typeface="Times New Roman"/>
              </a:rPr>
              <a:t>Adapun </a:t>
            </a:r>
            <a:r>
              <a:rPr lang="id-ID" sz="1400" dirty="0" smtClean="0">
                <a:solidFill>
                  <a:srgbClr val="222222"/>
                </a:solidFill>
                <a:latin typeface="+mj-lt"/>
                <a:ea typeface="Times New Roman"/>
                <a:cs typeface="Times New Roman"/>
              </a:rPr>
              <a:t>dokumen yang dibuat oleh penyidik meliputi:</a:t>
            </a:r>
          </a:p>
          <a:p>
            <a:pPr lvl="0" indent="-342900">
              <a:spcAft>
                <a:spcPts val="1000"/>
              </a:spcAft>
              <a:buFont typeface="+mj-lt"/>
              <a:buAutoNum type="arabicPeriod"/>
              <a:tabLst>
                <a:tab pos="457200" algn="l"/>
              </a:tabLst>
            </a:pPr>
            <a:r>
              <a:rPr lang="id-ID" sz="1400" dirty="0" smtClean="0">
                <a:solidFill>
                  <a:srgbClr val="222222"/>
                </a:solidFill>
                <a:latin typeface="+mj-lt"/>
                <a:ea typeface="Times New Roman"/>
                <a:cs typeface="Times New Roman"/>
              </a:rPr>
              <a:t>Bukti Tanda Terima Laporan</a:t>
            </a:r>
            <a:endParaRPr lang="id-ID" sz="1400" dirty="0">
              <a:solidFill>
                <a:srgbClr val="222222"/>
              </a:solidFill>
              <a:latin typeface="+mj-lt"/>
              <a:ea typeface="Calibri"/>
              <a:cs typeface="Times New Roman"/>
            </a:endParaRPr>
          </a:p>
          <a:p>
            <a:pPr lvl="0" indent="-342900">
              <a:spcAft>
                <a:spcPts val="1000"/>
              </a:spcAft>
              <a:buFont typeface="+mj-lt"/>
              <a:buAutoNum type="arabicPeriod"/>
              <a:tabLst>
                <a:tab pos="457200" algn="l"/>
              </a:tabLst>
            </a:pPr>
            <a:r>
              <a:rPr lang="id-ID" sz="1400" dirty="0" smtClean="0">
                <a:solidFill>
                  <a:srgbClr val="222222"/>
                </a:solidFill>
                <a:latin typeface="+mj-lt"/>
                <a:ea typeface="Times New Roman"/>
                <a:cs typeface="Times New Roman"/>
              </a:rPr>
              <a:t>Surat Perintah Penyidikan;</a:t>
            </a:r>
            <a:endParaRPr lang="id-ID" sz="1400" dirty="0">
              <a:solidFill>
                <a:srgbClr val="222222"/>
              </a:solidFill>
              <a:latin typeface="+mj-lt"/>
              <a:ea typeface="Calibri"/>
              <a:cs typeface="Times New Roman"/>
            </a:endParaRPr>
          </a:p>
          <a:p>
            <a:pPr lvl="0" indent="-342900">
              <a:spcAft>
                <a:spcPts val="1000"/>
              </a:spcAft>
              <a:buFont typeface="+mj-lt"/>
              <a:buAutoNum type="arabicPeriod"/>
              <a:tabLst>
                <a:tab pos="457200" algn="l"/>
              </a:tabLst>
            </a:pPr>
            <a:r>
              <a:rPr lang="id-ID" sz="1400" dirty="0" smtClean="0">
                <a:solidFill>
                  <a:srgbClr val="222222"/>
                </a:solidFill>
                <a:latin typeface="+mj-lt"/>
                <a:ea typeface="Times New Roman"/>
                <a:cs typeface="Times New Roman"/>
              </a:rPr>
              <a:t>Surat Pemberitahuan Dimulainya Penyidikan;</a:t>
            </a:r>
            <a:endParaRPr lang="id-ID" sz="1400" dirty="0">
              <a:solidFill>
                <a:srgbClr val="222222"/>
              </a:solidFill>
              <a:latin typeface="+mj-lt"/>
              <a:ea typeface="Calibri"/>
              <a:cs typeface="Times New Roman"/>
            </a:endParaRPr>
          </a:p>
          <a:p>
            <a:pPr lvl="0" indent="-342900">
              <a:spcAft>
                <a:spcPts val="1000"/>
              </a:spcAft>
              <a:buFont typeface="+mj-lt"/>
              <a:buAutoNum type="arabicPeriod"/>
              <a:tabLst>
                <a:tab pos="457200" algn="l"/>
              </a:tabLst>
            </a:pPr>
            <a:r>
              <a:rPr lang="id-ID" sz="1400" dirty="0" smtClean="0">
                <a:solidFill>
                  <a:srgbClr val="222222"/>
                </a:solidFill>
                <a:latin typeface="+mj-lt"/>
                <a:ea typeface="Times New Roman"/>
                <a:cs typeface="Times New Roman"/>
              </a:rPr>
              <a:t>Surat Pemanggilan, Terlapor, Saksi, Tersangka;</a:t>
            </a:r>
            <a:endParaRPr lang="id-ID" sz="1400" dirty="0">
              <a:solidFill>
                <a:srgbClr val="222222"/>
              </a:solidFill>
              <a:latin typeface="+mj-lt"/>
              <a:ea typeface="Calibri"/>
              <a:cs typeface="Times New Roman"/>
            </a:endParaRPr>
          </a:p>
          <a:p>
            <a:pPr lvl="0" indent="-342900">
              <a:spcAft>
                <a:spcPts val="1000"/>
              </a:spcAft>
              <a:buFont typeface="+mj-lt"/>
              <a:buAutoNum type="arabicPeriod"/>
              <a:tabLst>
                <a:tab pos="457200" algn="l"/>
              </a:tabLst>
            </a:pPr>
            <a:r>
              <a:rPr lang="id-ID" sz="1400" dirty="0" smtClean="0">
                <a:solidFill>
                  <a:srgbClr val="222222"/>
                </a:solidFill>
                <a:latin typeface="+mj-lt"/>
                <a:ea typeface="Times New Roman"/>
                <a:cs typeface="Times New Roman"/>
              </a:rPr>
              <a:t>Berita Acara Pemeriksaan;</a:t>
            </a:r>
            <a:endParaRPr lang="id-ID" sz="1400" dirty="0">
              <a:solidFill>
                <a:srgbClr val="222222"/>
              </a:solidFill>
              <a:latin typeface="+mj-lt"/>
              <a:ea typeface="Calibri"/>
              <a:cs typeface="Times New Roman"/>
            </a:endParaRPr>
          </a:p>
          <a:p>
            <a:pPr lvl="0" indent="-342900">
              <a:spcAft>
                <a:spcPts val="1000"/>
              </a:spcAft>
              <a:buFont typeface="+mj-lt"/>
              <a:buAutoNum type="arabicPeriod"/>
              <a:tabLst>
                <a:tab pos="457200" algn="l"/>
              </a:tabLst>
            </a:pPr>
            <a:r>
              <a:rPr lang="id-ID" sz="1400" dirty="0" smtClean="0">
                <a:solidFill>
                  <a:srgbClr val="222222"/>
                </a:solidFill>
                <a:latin typeface="+mj-lt"/>
                <a:ea typeface="Times New Roman"/>
                <a:cs typeface="Times New Roman"/>
              </a:rPr>
              <a:t>Berita Acara Pemeriksaan TKP;</a:t>
            </a:r>
            <a:endParaRPr lang="id-ID" sz="1400" dirty="0">
              <a:solidFill>
                <a:srgbClr val="222222"/>
              </a:solidFill>
              <a:latin typeface="+mj-lt"/>
              <a:ea typeface="Calibri"/>
              <a:cs typeface="Times New Roman"/>
            </a:endParaRPr>
          </a:p>
          <a:p>
            <a:pPr lvl="0" indent="-342900">
              <a:spcAft>
                <a:spcPts val="1000"/>
              </a:spcAft>
              <a:buFont typeface="+mj-lt"/>
              <a:buAutoNum type="arabicPeriod"/>
              <a:tabLst>
                <a:tab pos="457200" algn="l"/>
              </a:tabLst>
            </a:pPr>
            <a:r>
              <a:rPr lang="id-ID" sz="1400" dirty="0" smtClean="0">
                <a:solidFill>
                  <a:srgbClr val="222222"/>
                </a:solidFill>
                <a:latin typeface="+mj-lt"/>
                <a:ea typeface="Times New Roman"/>
                <a:cs typeface="Times New Roman"/>
              </a:rPr>
              <a:t>Surat Perintah Penagkapan</a:t>
            </a:r>
          </a:p>
          <a:p>
            <a:pPr lvl="0" indent="-342900">
              <a:spcAft>
                <a:spcPts val="1000"/>
              </a:spcAft>
              <a:buFont typeface="+mj-lt"/>
              <a:buAutoNum type="arabicPeriod"/>
              <a:tabLst>
                <a:tab pos="457200" algn="l"/>
              </a:tabLst>
            </a:pPr>
            <a:r>
              <a:rPr lang="id-ID" sz="1400" dirty="0" smtClean="0">
                <a:solidFill>
                  <a:srgbClr val="222222"/>
                </a:solidFill>
                <a:latin typeface="+mj-lt"/>
                <a:ea typeface="Calibri"/>
                <a:cs typeface="Times New Roman"/>
              </a:rPr>
              <a:t>Berita Acara penangkapan</a:t>
            </a:r>
            <a:endParaRPr lang="id-ID" sz="1400" dirty="0">
              <a:solidFill>
                <a:srgbClr val="222222"/>
              </a:solidFill>
              <a:latin typeface="+mj-lt"/>
              <a:ea typeface="Calibri"/>
              <a:cs typeface="Times New Roman"/>
            </a:endParaRPr>
          </a:p>
          <a:p>
            <a:pPr lvl="0" indent="-342900">
              <a:spcAft>
                <a:spcPts val="1000"/>
              </a:spcAft>
              <a:buFont typeface="+mj-lt"/>
              <a:buAutoNum type="arabicPeriod"/>
              <a:tabLst>
                <a:tab pos="457200" algn="l"/>
              </a:tabLst>
            </a:pPr>
            <a:r>
              <a:rPr lang="id-ID" sz="1400" dirty="0" smtClean="0">
                <a:solidFill>
                  <a:srgbClr val="222222"/>
                </a:solidFill>
                <a:latin typeface="+mj-lt"/>
                <a:ea typeface="Times New Roman"/>
                <a:cs typeface="Times New Roman"/>
              </a:rPr>
              <a:t>Surat Perinta Penggeldahan</a:t>
            </a:r>
          </a:p>
          <a:p>
            <a:pPr lvl="0" indent="-342900">
              <a:spcAft>
                <a:spcPts val="1000"/>
              </a:spcAft>
              <a:buFont typeface="+mj-lt"/>
              <a:buAutoNum type="arabicPeriod"/>
              <a:tabLst>
                <a:tab pos="457200" algn="l"/>
              </a:tabLst>
            </a:pPr>
            <a:r>
              <a:rPr lang="id-ID" sz="1400" dirty="0" smtClean="0">
                <a:solidFill>
                  <a:srgbClr val="222222"/>
                </a:solidFill>
                <a:latin typeface="+mj-lt"/>
                <a:ea typeface="Calibri"/>
                <a:cs typeface="Times New Roman"/>
              </a:rPr>
              <a:t>Berita acara Penggeledahan</a:t>
            </a:r>
          </a:p>
          <a:p>
            <a:pPr lvl="0" indent="-342900">
              <a:spcAft>
                <a:spcPts val="1000"/>
              </a:spcAft>
              <a:buFont typeface="+mj-lt"/>
              <a:buAutoNum type="arabicPeriod"/>
              <a:tabLst>
                <a:tab pos="457200" algn="l"/>
              </a:tabLst>
            </a:pPr>
            <a:r>
              <a:rPr lang="id-ID" sz="1400" dirty="0" smtClean="0">
                <a:solidFill>
                  <a:srgbClr val="222222"/>
                </a:solidFill>
                <a:latin typeface="+mj-lt"/>
                <a:ea typeface="Calibri"/>
                <a:cs typeface="Times New Roman"/>
              </a:rPr>
              <a:t>Surat Perintah Penyitaan</a:t>
            </a:r>
          </a:p>
          <a:p>
            <a:pPr lvl="0" indent="-342900">
              <a:spcAft>
                <a:spcPts val="1000"/>
              </a:spcAft>
              <a:buFont typeface="+mj-lt"/>
              <a:buAutoNum type="arabicPeriod"/>
              <a:tabLst>
                <a:tab pos="457200" algn="l"/>
              </a:tabLst>
            </a:pPr>
            <a:r>
              <a:rPr lang="id-ID" sz="1400" dirty="0" smtClean="0">
                <a:solidFill>
                  <a:srgbClr val="222222"/>
                </a:solidFill>
                <a:latin typeface="+mj-lt"/>
                <a:ea typeface="Calibri"/>
                <a:cs typeface="Times New Roman"/>
              </a:rPr>
              <a:t>Berita acara Penyitaan</a:t>
            </a:r>
          </a:p>
          <a:p>
            <a:pPr lvl="0" indent="-342900">
              <a:spcAft>
                <a:spcPts val="1000"/>
              </a:spcAft>
              <a:buFont typeface="+mj-lt"/>
              <a:buAutoNum type="arabicPeriod"/>
              <a:tabLst>
                <a:tab pos="457200" algn="l"/>
              </a:tabLst>
            </a:pPr>
            <a:r>
              <a:rPr lang="id-ID" sz="1400" dirty="0" smtClean="0">
                <a:solidFill>
                  <a:srgbClr val="222222"/>
                </a:solidFill>
                <a:latin typeface="+mj-lt"/>
                <a:ea typeface="Calibri"/>
                <a:cs typeface="Times New Roman"/>
              </a:rPr>
              <a:t>Surat Perintah Penahanan</a:t>
            </a:r>
          </a:p>
          <a:p>
            <a:pPr lvl="0" indent="-342900">
              <a:spcAft>
                <a:spcPts val="1000"/>
              </a:spcAft>
              <a:buFont typeface="+mj-lt"/>
              <a:buAutoNum type="arabicPeriod"/>
              <a:tabLst>
                <a:tab pos="457200" algn="l"/>
              </a:tabLst>
            </a:pPr>
            <a:r>
              <a:rPr lang="id-ID" sz="1400" dirty="0" smtClean="0">
                <a:solidFill>
                  <a:srgbClr val="222222"/>
                </a:solidFill>
                <a:latin typeface="+mj-lt"/>
                <a:ea typeface="Calibri"/>
                <a:cs typeface="Times New Roman"/>
              </a:rPr>
              <a:t>Berita Acara Penahanan</a:t>
            </a:r>
          </a:p>
          <a:p>
            <a:pPr lvl="0" indent="-342900">
              <a:spcAft>
                <a:spcPts val="1000"/>
              </a:spcAft>
              <a:buFont typeface="+mj-lt"/>
              <a:buAutoNum type="arabicPeriod"/>
            </a:pPr>
            <a:r>
              <a:rPr lang="id-ID" sz="1400" dirty="0" smtClean="0">
                <a:solidFill>
                  <a:srgbClr val="222222"/>
                </a:solidFill>
                <a:latin typeface="+mj-lt"/>
                <a:ea typeface="Calibri"/>
                <a:cs typeface="Times New Roman"/>
              </a:rPr>
              <a:t>Surat pemberitahuan Penahanan Kepada </a:t>
            </a:r>
            <a:r>
              <a:rPr lang="id-ID" sz="1400" smtClean="0">
                <a:solidFill>
                  <a:srgbClr val="222222"/>
                </a:solidFill>
                <a:latin typeface="+mj-lt"/>
                <a:ea typeface="Calibri"/>
                <a:cs typeface="Times New Roman"/>
              </a:rPr>
              <a:t>Keluaga  tsk</a:t>
            </a:r>
            <a:endParaRPr lang="id-ID" sz="1400" dirty="0" smtClean="0"/>
          </a:p>
          <a:p>
            <a:pPr lvl="0" indent="-342900">
              <a:spcAft>
                <a:spcPts val="1000"/>
              </a:spcAft>
              <a:buFont typeface="+mj-lt"/>
              <a:buAutoNum type="arabicPeriod"/>
              <a:tabLst>
                <a:tab pos="457200" algn="l"/>
              </a:tabLst>
            </a:pPr>
            <a:r>
              <a:rPr lang="id-ID" sz="1400" dirty="0" smtClean="0"/>
              <a:t> </a:t>
            </a:r>
            <a:r>
              <a:rPr lang="id-ID" sz="1400" dirty="0" smtClean="0">
                <a:solidFill>
                  <a:schemeClr val="tx1"/>
                </a:solidFill>
              </a:rPr>
              <a:t>Dan lain-lain</a:t>
            </a:r>
            <a:endParaRPr lang="id-ID" sz="1400" dirty="0">
              <a:solidFill>
                <a:schemeClr val="tx1"/>
              </a:solidFill>
              <a:latin typeface="+mj-lt"/>
              <a:ea typeface="Calibri"/>
              <a:cs typeface="Times New Roman"/>
            </a:endParaRPr>
          </a:p>
        </p:txBody>
      </p:sp>
    </p:spTree>
    <p:extLst>
      <p:ext uri="{BB962C8B-B14F-4D97-AF65-F5344CB8AC3E}">
        <p14:creationId xmlns:p14="http://schemas.microsoft.com/office/powerpoint/2010/main" val="11142735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txBox="1">
            <a:spLocks/>
          </p:cNvSpPr>
          <p:nvPr/>
        </p:nvSpPr>
        <p:spPr>
          <a:xfrm>
            <a:off x="349146" y="533400"/>
            <a:ext cx="8610600" cy="6093463"/>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nSpc>
                <a:spcPts val="1200"/>
              </a:lnSpc>
              <a:spcAft>
                <a:spcPts val="0"/>
              </a:spcAft>
              <a:buNone/>
            </a:pPr>
            <a:r>
              <a:rPr lang="en-US" sz="2400" dirty="0">
                <a:latin typeface="Times New Roman"/>
                <a:ea typeface="Times New Roman"/>
              </a:rPr>
              <a:t> </a:t>
            </a:r>
            <a:endParaRPr lang="id-ID" sz="1800" dirty="0">
              <a:latin typeface="Times New Roman"/>
              <a:ea typeface="Times New Roman"/>
            </a:endParaRPr>
          </a:p>
          <a:p>
            <a:pPr marL="1689100" marR="1960880" indent="0" algn="ctr">
              <a:spcBef>
                <a:spcPts val="25"/>
              </a:spcBef>
              <a:spcAft>
                <a:spcPts val="0"/>
              </a:spcAft>
              <a:buNone/>
            </a:pPr>
            <a:r>
              <a:rPr lang="en-US" sz="1800" b="1" u="heavy" spc="-10" dirty="0">
                <a:uFill>
                  <a:solidFill>
                    <a:srgbClr val="000000"/>
                  </a:solidFill>
                </a:uFill>
                <a:latin typeface="Times New Roman"/>
                <a:ea typeface="Times New Roman"/>
              </a:rPr>
              <a:t>SURA</a:t>
            </a:r>
            <a:r>
              <a:rPr lang="en-US" sz="1800" b="1" u="heavy" dirty="0">
                <a:uFill>
                  <a:solidFill>
                    <a:srgbClr val="000000"/>
                  </a:solidFill>
                </a:uFill>
                <a:latin typeface="Times New Roman"/>
                <a:ea typeface="Times New Roman"/>
              </a:rPr>
              <a:t>T</a:t>
            </a:r>
            <a:r>
              <a:rPr lang="en-US" sz="1800" b="1" u="heavy" spc="10" dirty="0">
                <a:uFill>
                  <a:solidFill>
                    <a:srgbClr val="000000"/>
                  </a:solidFill>
                </a:uFill>
                <a:latin typeface="Times New Roman"/>
                <a:ea typeface="Times New Roman"/>
              </a:rPr>
              <a:t> </a:t>
            </a:r>
            <a:r>
              <a:rPr lang="en-US" sz="1800" b="1" u="heavy" spc="-15" dirty="0">
                <a:uFill>
                  <a:solidFill>
                    <a:srgbClr val="000000"/>
                  </a:solidFill>
                </a:uFill>
                <a:latin typeface="Times New Roman"/>
                <a:ea typeface="Times New Roman"/>
              </a:rPr>
              <a:t>P</a:t>
            </a:r>
            <a:r>
              <a:rPr lang="en-US" sz="1800" b="1" u="heavy" dirty="0">
                <a:uFill>
                  <a:solidFill>
                    <a:srgbClr val="000000"/>
                  </a:solidFill>
                </a:uFill>
                <a:latin typeface="Times New Roman"/>
                <a:ea typeface="Times New Roman"/>
              </a:rPr>
              <a:t>E</a:t>
            </a:r>
            <a:r>
              <a:rPr lang="en-US" sz="1800" b="1" u="heavy" spc="-10" dirty="0">
                <a:uFill>
                  <a:solidFill>
                    <a:srgbClr val="000000"/>
                  </a:solidFill>
                </a:uFill>
                <a:latin typeface="Times New Roman"/>
                <a:ea typeface="Times New Roman"/>
              </a:rPr>
              <a:t>RIN</a:t>
            </a:r>
            <a:r>
              <a:rPr lang="en-US" sz="1800" b="1" u="heavy" dirty="0">
                <a:uFill>
                  <a:solidFill>
                    <a:srgbClr val="000000"/>
                  </a:solidFill>
                </a:uFill>
                <a:latin typeface="Times New Roman"/>
                <a:ea typeface="Times New Roman"/>
              </a:rPr>
              <a:t>T</a:t>
            </a:r>
            <a:r>
              <a:rPr lang="en-US" sz="1800" b="1" u="heavy" spc="-10" dirty="0">
                <a:uFill>
                  <a:solidFill>
                    <a:srgbClr val="000000"/>
                  </a:solidFill>
                </a:uFill>
                <a:latin typeface="Times New Roman"/>
                <a:ea typeface="Times New Roman"/>
              </a:rPr>
              <a:t>A</a:t>
            </a:r>
            <a:r>
              <a:rPr lang="en-US" sz="1800" b="1" u="heavy" dirty="0">
                <a:uFill>
                  <a:solidFill>
                    <a:srgbClr val="000000"/>
                  </a:solidFill>
                </a:uFill>
                <a:latin typeface="Times New Roman"/>
                <a:ea typeface="Times New Roman"/>
              </a:rPr>
              <a:t>H</a:t>
            </a:r>
            <a:r>
              <a:rPr lang="en-US" sz="1800" b="1" u="heavy" spc="25" dirty="0">
                <a:uFill>
                  <a:solidFill>
                    <a:srgbClr val="000000"/>
                  </a:solidFill>
                </a:uFill>
                <a:latin typeface="Times New Roman"/>
                <a:ea typeface="Times New Roman"/>
              </a:rPr>
              <a:t> </a:t>
            </a:r>
            <a:r>
              <a:rPr lang="en-US" sz="1800" b="1" u="heavy" spc="-15" dirty="0">
                <a:uFill>
                  <a:solidFill>
                    <a:srgbClr val="000000"/>
                  </a:solidFill>
                </a:uFill>
                <a:latin typeface="Times New Roman"/>
                <a:ea typeface="Times New Roman"/>
              </a:rPr>
              <a:t>P</a:t>
            </a:r>
            <a:r>
              <a:rPr lang="en-US" sz="1800" b="1" u="heavy" dirty="0">
                <a:uFill>
                  <a:solidFill>
                    <a:srgbClr val="000000"/>
                  </a:solidFill>
                </a:uFill>
                <a:latin typeface="Times New Roman"/>
                <a:ea typeface="Times New Roman"/>
              </a:rPr>
              <a:t>E</a:t>
            </a:r>
            <a:r>
              <a:rPr lang="en-US" sz="1800" b="1" u="heavy" spc="-30" dirty="0">
                <a:uFill>
                  <a:solidFill>
                    <a:srgbClr val="000000"/>
                  </a:solidFill>
                </a:uFill>
                <a:latin typeface="Times New Roman"/>
                <a:ea typeface="Times New Roman"/>
              </a:rPr>
              <a:t>N</a:t>
            </a:r>
            <a:r>
              <a:rPr lang="en-US" sz="1800" b="1" u="heavy" spc="15" dirty="0">
                <a:uFill>
                  <a:solidFill>
                    <a:srgbClr val="000000"/>
                  </a:solidFill>
                </a:uFill>
                <a:latin typeface="Times New Roman"/>
                <a:ea typeface="Times New Roman"/>
              </a:rPr>
              <a:t>Y</a:t>
            </a:r>
            <a:r>
              <a:rPr lang="en-US" sz="1800" b="1" u="heavy" spc="-10" dirty="0">
                <a:uFill>
                  <a:solidFill>
                    <a:srgbClr val="000000"/>
                  </a:solidFill>
                </a:uFill>
                <a:latin typeface="Times New Roman"/>
                <a:ea typeface="Times New Roman"/>
              </a:rPr>
              <a:t>IDI</a:t>
            </a:r>
            <a:r>
              <a:rPr lang="en-US" sz="1800" b="1" u="heavy" spc="5" dirty="0">
                <a:uFill>
                  <a:solidFill>
                    <a:srgbClr val="000000"/>
                  </a:solidFill>
                </a:uFill>
                <a:latin typeface="Times New Roman"/>
                <a:ea typeface="Times New Roman"/>
              </a:rPr>
              <a:t>K</a:t>
            </a:r>
            <a:r>
              <a:rPr lang="en-US" sz="1800" b="1" u="heavy" spc="-10" dirty="0">
                <a:uFill>
                  <a:solidFill>
                    <a:srgbClr val="000000"/>
                  </a:solidFill>
                </a:uFill>
                <a:latin typeface="Times New Roman"/>
                <a:ea typeface="Times New Roman"/>
              </a:rPr>
              <a:t>A</a:t>
            </a:r>
            <a:r>
              <a:rPr lang="en-US" sz="1800" b="1" u="heavy" dirty="0">
                <a:uFill>
                  <a:solidFill>
                    <a:srgbClr val="000000"/>
                  </a:solidFill>
                </a:uFill>
                <a:latin typeface="Times New Roman"/>
                <a:ea typeface="Times New Roman"/>
              </a:rPr>
              <a:t>N</a:t>
            </a:r>
            <a:endParaRPr lang="id-ID" sz="1800" dirty="0">
              <a:latin typeface="Times New Roman"/>
              <a:ea typeface="Times New Roman"/>
            </a:endParaRPr>
          </a:p>
          <a:p>
            <a:pPr marL="1424940" marR="1700530" indent="0" algn="ctr">
              <a:lnSpc>
                <a:spcPts val="1100"/>
              </a:lnSpc>
              <a:spcAft>
                <a:spcPts val="0"/>
              </a:spcAft>
              <a:buNone/>
            </a:pPr>
            <a:r>
              <a:rPr lang="en-US" sz="1800" spc="-10" dirty="0" err="1">
                <a:latin typeface="Times New Roman"/>
                <a:ea typeface="Times New Roman"/>
              </a:rPr>
              <a:t>N</a:t>
            </a:r>
            <a:r>
              <a:rPr lang="en-US" sz="1800" spc="-25" dirty="0" err="1">
                <a:latin typeface="Times New Roman"/>
                <a:ea typeface="Times New Roman"/>
              </a:rPr>
              <a:t>o</a:t>
            </a:r>
            <a:r>
              <a:rPr lang="en-US" sz="1800" spc="5" dirty="0" err="1">
                <a:latin typeface="Times New Roman"/>
                <a:ea typeface="Times New Roman"/>
              </a:rPr>
              <a:t>m</a:t>
            </a:r>
            <a:r>
              <a:rPr lang="en-US" sz="1800" spc="-25" dirty="0" err="1">
                <a:latin typeface="Times New Roman"/>
                <a:ea typeface="Times New Roman"/>
              </a:rPr>
              <a:t>o</a:t>
            </a:r>
            <a:r>
              <a:rPr lang="en-US" sz="1800" dirty="0" err="1">
                <a:latin typeface="Times New Roman"/>
                <a:ea typeface="Times New Roman"/>
              </a:rPr>
              <a:t>r</a:t>
            </a:r>
            <a:r>
              <a:rPr lang="en-US" sz="1800" dirty="0">
                <a:latin typeface="Times New Roman"/>
                <a:ea typeface="Times New Roman"/>
              </a:rPr>
              <a:t> </a:t>
            </a:r>
            <a:r>
              <a:rPr lang="en-US" sz="1800" spc="25" dirty="0">
                <a:latin typeface="Times New Roman"/>
                <a:ea typeface="Times New Roman"/>
              </a:rPr>
              <a:t> </a:t>
            </a:r>
            <a:r>
              <a:rPr lang="en-US" sz="1800" dirty="0">
                <a:latin typeface="Times New Roman"/>
                <a:ea typeface="Times New Roman"/>
              </a:rPr>
              <a:t>:</a:t>
            </a:r>
            <a:r>
              <a:rPr lang="en-US" sz="1800" spc="25" dirty="0">
                <a:latin typeface="Times New Roman"/>
                <a:ea typeface="Times New Roman"/>
              </a:rPr>
              <a:t> </a:t>
            </a:r>
            <a:r>
              <a:rPr lang="en-US" sz="1800" spc="-10" dirty="0">
                <a:latin typeface="Times New Roman"/>
                <a:ea typeface="Times New Roman"/>
              </a:rPr>
              <a:t>SP</a:t>
            </a:r>
            <a:r>
              <a:rPr lang="en-US" sz="1800" dirty="0">
                <a:latin typeface="Times New Roman"/>
                <a:ea typeface="Times New Roman"/>
              </a:rPr>
              <a:t>. </a:t>
            </a:r>
            <a:r>
              <a:rPr lang="en-US" sz="1800" spc="-10" dirty="0" err="1">
                <a:latin typeface="Times New Roman"/>
                <a:ea typeface="Times New Roman"/>
              </a:rPr>
              <a:t>S</a:t>
            </a:r>
            <a:r>
              <a:rPr lang="en-US" sz="1800" spc="5" dirty="0" err="1">
                <a:latin typeface="Times New Roman"/>
                <a:ea typeface="Times New Roman"/>
              </a:rPr>
              <a:t>i</a:t>
            </a:r>
            <a:r>
              <a:rPr lang="en-US" sz="1800" spc="-25" dirty="0" err="1">
                <a:latin typeface="Times New Roman"/>
                <a:ea typeface="Times New Roman"/>
              </a:rPr>
              <a:t>d</a:t>
            </a:r>
            <a:r>
              <a:rPr lang="en-US" sz="1800" spc="5" dirty="0" err="1">
                <a:latin typeface="Times New Roman"/>
                <a:ea typeface="Times New Roman"/>
              </a:rPr>
              <a:t>i</a:t>
            </a:r>
            <a:r>
              <a:rPr lang="en-US" sz="1800" dirty="0" err="1">
                <a:latin typeface="Times New Roman"/>
                <a:ea typeface="Times New Roman"/>
              </a:rPr>
              <a:t>k</a:t>
            </a:r>
            <a:r>
              <a:rPr lang="en-US" sz="1800" spc="235" dirty="0">
                <a:latin typeface="Times New Roman"/>
                <a:ea typeface="Times New Roman"/>
              </a:rPr>
              <a:t> </a:t>
            </a:r>
            <a:r>
              <a:rPr lang="en-US" sz="1800" dirty="0" smtClean="0">
                <a:latin typeface="Times New Roman"/>
                <a:ea typeface="Times New Roman"/>
              </a:rPr>
              <a:t>/</a:t>
            </a:r>
            <a:r>
              <a:rPr lang="id-ID" sz="1800" dirty="0" smtClean="0">
                <a:latin typeface="Times New Roman"/>
                <a:ea typeface="Times New Roman"/>
              </a:rPr>
              <a:t>........</a:t>
            </a:r>
          </a:p>
          <a:p>
            <a:pPr marL="1424940" marR="1700530" indent="0" algn="ctr">
              <a:lnSpc>
                <a:spcPts val="1100"/>
              </a:lnSpc>
              <a:spcAft>
                <a:spcPts val="0"/>
              </a:spcAft>
              <a:buNone/>
            </a:pPr>
            <a:endParaRPr lang="id-ID" sz="1800" dirty="0">
              <a:effectLst/>
              <a:latin typeface="Times New Roman"/>
              <a:ea typeface="Times New Roman"/>
            </a:endParaRPr>
          </a:p>
          <a:p>
            <a:pPr marL="0" indent="0">
              <a:spcBef>
                <a:spcPts val="250"/>
              </a:spcBef>
              <a:spcAft>
                <a:spcPts val="0"/>
              </a:spcAft>
              <a:buNone/>
            </a:pPr>
            <a:r>
              <a:rPr lang="en-US" sz="1800" spc="-5" dirty="0" err="1">
                <a:latin typeface="Times New Roman"/>
                <a:ea typeface="Times New Roman"/>
              </a:rPr>
              <a:t>P</a:t>
            </a:r>
            <a:r>
              <a:rPr lang="en-US" sz="1800" dirty="0" err="1">
                <a:latin typeface="Times New Roman"/>
                <a:ea typeface="Times New Roman"/>
              </a:rPr>
              <a:t>e</a:t>
            </a:r>
            <a:r>
              <a:rPr lang="en-US" sz="1800" spc="-15" dirty="0" err="1">
                <a:latin typeface="Times New Roman"/>
                <a:ea typeface="Times New Roman"/>
              </a:rPr>
              <a:t>r</a:t>
            </a:r>
            <a:r>
              <a:rPr lang="en-US" sz="1800" spc="15" dirty="0" err="1">
                <a:latin typeface="Times New Roman"/>
                <a:ea typeface="Times New Roman"/>
              </a:rPr>
              <a:t>t</a:t>
            </a:r>
            <a:r>
              <a:rPr lang="en-US" sz="1800" spc="10" dirty="0" err="1">
                <a:latin typeface="Times New Roman"/>
                <a:ea typeface="Times New Roman"/>
              </a:rPr>
              <a:t>i</a:t>
            </a:r>
            <a:r>
              <a:rPr lang="en-US" sz="1800" spc="-15" dirty="0" err="1">
                <a:latin typeface="Times New Roman"/>
                <a:ea typeface="Times New Roman"/>
              </a:rPr>
              <a:t>m</a:t>
            </a:r>
            <a:r>
              <a:rPr lang="en-US" sz="1800" spc="-25" dirty="0" err="1">
                <a:latin typeface="Times New Roman"/>
                <a:ea typeface="Times New Roman"/>
              </a:rPr>
              <a:t>b</a:t>
            </a:r>
            <a:r>
              <a:rPr lang="en-US" sz="1800" dirty="0" err="1">
                <a:latin typeface="Times New Roman"/>
                <a:ea typeface="Times New Roman"/>
              </a:rPr>
              <a:t>an</a:t>
            </a:r>
            <a:r>
              <a:rPr lang="en-US" sz="1800" spc="-25" dirty="0" err="1">
                <a:latin typeface="Times New Roman"/>
                <a:ea typeface="Times New Roman"/>
              </a:rPr>
              <a:t>g</a:t>
            </a:r>
            <a:r>
              <a:rPr lang="en-US" sz="1800" dirty="0" err="1">
                <a:latin typeface="Times New Roman"/>
                <a:ea typeface="Times New Roman"/>
              </a:rPr>
              <a:t>an</a:t>
            </a:r>
            <a:r>
              <a:rPr lang="en-US" sz="1800" dirty="0">
                <a:latin typeface="Times New Roman"/>
                <a:ea typeface="Times New Roman"/>
              </a:rPr>
              <a:t>        </a:t>
            </a:r>
            <a:r>
              <a:rPr lang="en-US" sz="1800" dirty="0" smtClean="0">
                <a:latin typeface="Times New Roman"/>
                <a:ea typeface="Times New Roman"/>
              </a:rPr>
              <a:t>:</a:t>
            </a:r>
            <a:endParaRPr lang="id-ID" sz="2000" dirty="0">
              <a:latin typeface="Times New Roman"/>
              <a:ea typeface="Times New Roman"/>
            </a:endParaRPr>
          </a:p>
          <a:p>
            <a:pPr marL="0" indent="0">
              <a:lnSpc>
                <a:spcPts val="1400"/>
              </a:lnSpc>
              <a:spcBef>
                <a:spcPts val="85"/>
              </a:spcBef>
              <a:spcAft>
                <a:spcPts val="0"/>
              </a:spcAft>
              <a:buNone/>
            </a:pPr>
            <a:r>
              <a:rPr lang="en-US" sz="1800" spc="-10" dirty="0" err="1" smtClean="0">
                <a:latin typeface="Times New Roman"/>
                <a:ea typeface="Times New Roman"/>
              </a:rPr>
              <a:t>D</a:t>
            </a:r>
            <a:r>
              <a:rPr lang="en-US" sz="1800" dirty="0" err="1" smtClean="0">
                <a:latin typeface="Times New Roman"/>
                <a:ea typeface="Times New Roman"/>
              </a:rPr>
              <a:t>a</a:t>
            </a:r>
            <a:r>
              <a:rPr lang="en-US" sz="1800" spc="5" dirty="0" err="1" smtClean="0">
                <a:latin typeface="Times New Roman"/>
                <a:ea typeface="Times New Roman"/>
              </a:rPr>
              <a:t>s</a:t>
            </a:r>
            <a:r>
              <a:rPr lang="en-US" sz="1800" spc="-20" dirty="0" err="1" smtClean="0">
                <a:latin typeface="Times New Roman"/>
                <a:ea typeface="Times New Roman"/>
              </a:rPr>
              <a:t>a</a:t>
            </a:r>
            <a:r>
              <a:rPr lang="en-US" sz="1800" dirty="0" err="1" smtClean="0">
                <a:latin typeface="Times New Roman"/>
                <a:ea typeface="Times New Roman"/>
              </a:rPr>
              <a:t>r</a:t>
            </a:r>
            <a:r>
              <a:rPr lang="en-US" sz="1800" dirty="0" smtClean="0">
                <a:latin typeface="Times New Roman"/>
                <a:ea typeface="Times New Roman"/>
              </a:rPr>
              <a:t>                     :</a:t>
            </a:r>
            <a:endParaRPr lang="id-ID" sz="2000" dirty="0">
              <a:latin typeface="Times New Roman"/>
              <a:ea typeface="Times New Roman"/>
            </a:endParaRPr>
          </a:p>
          <a:p>
            <a:pPr marL="0" indent="0">
              <a:lnSpc>
                <a:spcPts val="900"/>
              </a:lnSpc>
              <a:spcBef>
                <a:spcPts val="35"/>
              </a:spcBef>
              <a:spcAft>
                <a:spcPts val="0"/>
              </a:spcAft>
              <a:buNone/>
            </a:pPr>
            <a:r>
              <a:rPr lang="en-US" sz="2000" dirty="0">
                <a:latin typeface="Times New Roman"/>
                <a:ea typeface="Times New Roman"/>
              </a:rPr>
              <a:t> </a:t>
            </a:r>
            <a:endParaRPr lang="id-ID" sz="2000" dirty="0">
              <a:latin typeface="Times New Roman"/>
              <a:ea typeface="Times New Roman"/>
            </a:endParaRPr>
          </a:p>
          <a:p>
            <a:pPr marL="165100">
              <a:lnSpc>
                <a:spcPts val="1000"/>
              </a:lnSpc>
              <a:spcAft>
                <a:spcPts val="0"/>
              </a:spcAft>
            </a:pPr>
            <a:r>
              <a:rPr lang="en-US" sz="1400" b="1" u="heavy" spc="-10" dirty="0" smtClean="0">
                <a:uFill>
                  <a:solidFill>
                    <a:srgbClr val="000000"/>
                  </a:solidFill>
                </a:uFill>
                <a:latin typeface="Times New Roman"/>
                <a:ea typeface="Times New Roman"/>
              </a:rPr>
              <a:t>D</a:t>
            </a:r>
            <a:r>
              <a:rPr lang="en-US" sz="1400" b="1" u="heavy" spc="5" dirty="0" smtClean="0">
                <a:uFill>
                  <a:solidFill>
                    <a:srgbClr val="000000"/>
                  </a:solidFill>
                </a:uFill>
                <a:latin typeface="Times New Roman"/>
                <a:ea typeface="Times New Roman"/>
              </a:rPr>
              <a:t>I</a:t>
            </a:r>
            <a:r>
              <a:rPr lang="en-US" sz="1400" b="1" u="heavy" spc="20" dirty="0" smtClean="0">
                <a:uFill>
                  <a:solidFill>
                    <a:srgbClr val="000000"/>
                  </a:solidFill>
                </a:uFill>
                <a:latin typeface="Times New Roman"/>
                <a:ea typeface="Times New Roman"/>
              </a:rPr>
              <a:t>P</a:t>
            </a:r>
            <a:r>
              <a:rPr lang="en-US" sz="1400" b="1" u="heavy" spc="-10" dirty="0" smtClean="0">
                <a:uFill>
                  <a:solidFill>
                    <a:srgbClr val="000000"/>
                  </a:solidFill>
                </a:uFill>
                <a:latin typeface="Times New Roman"/>
                <a:ea typeface="Times New Roman"/>
              </a:rPr>
              <a:t>E</a:t>
            </a:r>
            <a:r>
              <a:rPr lang="en-US" sz="1400" b="1" u="heavy" spc="-35" dirty="0" smtClean="0">
                <a:uFill>
                  <a:solidFill>
                    <a:srgbClr val="000000"/>
                  </a:solidFill>
                </a:uFill>
                <a:latin typeface="Times New Roman"/>
                <a:ea typeface="Times New Roman"/>
              </a:rPr>
              <a:t>R</a:t>
            </a:r>
            <a:r>
              <a:rPr lang="en-US" sz="1400" b="1" u="heavy" spc="5" dirty="0" smtClean="0">
                <a:uFill>
                  <a:solidFill>
                    <a:srgbClr val="000000"/>
                  </a:solidFill>
                </a:uFill>
                <a:latin typeface="Times New Roman"/>
                <a:ea typeface="Times New Roman"/>
              </a:rPr>
              <a:t>I</a:t>
            </a:r>
            <a:r>
              <a:rPr lang="en-US" sz="1400" b="1" u="heavy" spc="-10" dirty="0" smtClean="0">
                <a:uFill>
                  <a:solidFill>
                    <a:srgbClr val="000000"/>
                  </a:solidFill>
                </a:uFill>
                <a:latin typeface="Times New Roman"/>
                <a:ea typeface="Times New Roman"/>
              </a:rPr>
              <a:t>NTA</a:t>
            </a:r>
            <a:r>
              <a:rPr lang="en-US" sz="1400" b="1" u="heavy" spc="-15" dirty="0" smtClean="0">
                <a:uFill>
                  <a:solidFill>
                    <a:srgbClr val="000000"/>
                  </a:solidFill>
                </a:uFill>
                <a:latin typeface="Times New Roman"/>
                <a:ea typeface="Times New Roman"/>
              </a:rPr>
              <a:t>H</a:t>
            </a:r>
            <a:r>
              <a:rPr lang="en-US" sz="1400" b="1" u="heavy" spc="10" dirty="0" smtClean="0">
                <a:uFill>
                  <a:solidFill>
                    <a:srgbClr val="000000"/>
                  </a:solidFill>
                </a:uFill>
                <a:latin typeface="Times New Roman"/>
                <a:ea typeface="Times New Roman"/>
              </a:rPr>
              <a:t>K</a:t>
            </a:r>
            <a:r>
              <a:rPr lang="en-US" sz="1400" b="1" u="heavy" spc="-10" dirty="0" smtClean="0">
                <a:uFill>
                  <a:solidFill>
                    <a:srgbClr val="000000"/>
                  </a:solidFill>
                </a:uFill>
                <a:latin typeface="Times New Roman"/>
                <a:ea typeface="Times New Roman"/>
              </a:rPr>
              <a:t>A</a:t>
            </a:r>
            <a:r>
              <a:rPr lang="en-US" sz="1400" b="1" u="heavy" dirty="0" smtClean="0">
                <a:uFill>
                  <a:solidFill>
                    <a:srgbClr val="000000"/>
                  </a:solidFill>
                </a:uFill>
                <a:latin typeface="Times New Roman"/>
                <a:ea typeface="Times New Roman"/>
              </a:rPr>
              <a:t>N</a:t>
            </a:r>
            <a:r>
              <a:rPr lang="id-ID" sz="1400" dirty="0" smtClean="0">
                <a:latin typeface="Times New Roman"/>
                <a:ea typeface="Times New Roman"/>
              </a:rPr>
              <a:t> :</a:t>
            </a:r>
          </a:p>
          <a:p>
            <a:pPr marL="165100">
              <a:lnSpc>
                <a:spcPts val="1000"/>
              </a:lnSpc>
              <a:spcAft>
                <a:spcPts val="0"/>
              </a:spcAft>
            </a:pPr>
            <a:endParaRPr lang="id-ID" sz="1400" dirty="0">
              <a:latin typeface="Times New Roman"/>
              <a:ea typeface="Times New Roman"/>
            </a:endParaRPr>
          </a:p>
          <a:p>
            <a:pPr marL="165100">
              <a:lnSpc>
                <a:spcPts val="1000"/>
              </a:lnSpc>
              <a:spcAft>
                <a:spcPts val="0"/>
              </a:spcAft>
            </a:pPr>
            <a:r>
              <a:rPr lang="id-ID" sz="1400" dirty="0" smtClean="0">
                <a:latin typeface="Times New Roman"/>
                <a:ea typeface="Times New Roman"/>
              </a:rPr>
              <a:t>Kepada : </a:t>
            </a:r>
          </a:p>
          <a:p>
            <a:pPr marL="0" indent="0">
              <a:lnSpc>
                <a:spcPts val="1000"/>
              </a:lnSpc>
              <a:spcAft>
                <a:spcPts val="0"/>
              </a:spcAft>
              <a:buNone/>
            </a:pPr>
            <a:endParaRPr lang="id-ID" sz="1400" dirty="0">
              <a:latin typeface="Times New Roman"/>
              <a:ea typeface="Times New Roman"/>
            </a:endParaRPr>
          </a:p>
          <a:p>
            <a:pPr>
              <a:lnSpc>
                <a:spcPts val="1000"/>
              </a:lnSpc>
              <a:spcAft>
                <a:spcPts val="0"/>
              </a:spcAft>
              <a:buAutoNum type="arabicPeriod"/>
            </a:pPr>
            <a:r>
              <a:rPr lang="id-ID" sz="1400" dirty="0" smtClean="0">
                <a:latin typeface="Times New Roman"/>
                <a:ea typeface="Times New Roman"/>
              </a:rPr>
              <a:t>Nama, Pangkat.</a:t>
            </a:r>
          </a:p>
          <a:p>
            <a:pPr marL="0" indent="0">
              <a:lnSpc>
                <a:spcPts val="1000"/>
              </a:lnSpc>
              <a:spcAft>
                <a:spcPts val="0"/>
              </a:spcAft>
              <a:buNone/>
            </a:pPr>
            <a:endParaRPr lang="id-ID" sz="1400" dirty="0">
              <a:latin typeface="Times New Roman"/>
              <a:ea typeface="Times New Roman"/>
            </a:endParaRPr>
          </a:p>
          <a:p>
            <a:pPr marL="165100">
              <a:spcBef>
                <a:spcPts val="175"/>
              </a:spcBef>
              <a:spcAft>
                <a:spcPts val="0"/>
              </a:spcAft>
            </a:pPr>
            <a:r>
              <a:rPr lang="en-US" sz="2000" spc="-30" dirty="0" err="1" smtClean="0">
                <a:latin typeface="Times New Roman"/>
                <a:ea typeface="Times New Roman"/>
              </a:rPr>
              <a:t>U</a:t>
            </a:r>
            <a:r>
              <a:rPr lang="en-US" sz="2000" spc="25" dirty="0" err="1" smtClean="0">
                <a:latin typeface="Times New Roman"/>
                <a:ea typeface="Times New Roman"/>
              </a:rPr>
              <a:t>n</a:t>
            </a:r>
            <a:r>
              <a:rPr lang="en-US" sz="2000" spc="5" dirty="0" err="1" smtClean="0">
                <a:latin typeface="Times New Roman"/>
                <a:ea typeface="Times New Roman"/>
              </a:rPr>
              <a:t>t</a:t>
            </a:r>
            <a:r>
              <a:rPr lang="en-US" sz="2000" dirty="0" err="1" smtClean="0">
                <a:latin typeface="Times New Roman"/>
                <a:ea typeface="Times New Roman"/>
              </a:rPr>
              <a:t>uk</a:t>
            </a:r>
            <a:r>
              <a:rPr lang="id-ID" sz="2000" dirty="0" smtClean="0">
                <a:latin typeface="Times New Roman"/>
                <a:ea typeface="Times New Roman"/>
              </a:rPr>
              <a:t> : </a:t>
            </a:r>
            <a:r>
              <a:rPr lang="en-US" sz="2000" dirty="0" smtClean="0">
                <a:latin typeface="Times New Roman"/>
                <a:ea typeface="Times New Roman"/>
              </a:rPr>
              <a:t>                 </a:t>
            </a:r>
            <a:r>
              <a:rPr lang="en-US" sz="2000" spc="190" dirty="0" smtClean="0">
                <a:latin typeface="Times New Roman"/>
                <a:ea typeface="Times New Roman"/>
              </a:rPr>
              <a:t> </a:t>
            </a:r>
            <a:r>
              <a:rPr lang="en-US" sz="1800" dirty="0">
                <a:latin typeface="Times New Roman"/>
                <a:ea typeface="Times New Roman"/>
              </a:rPr>
              <a:t>:</a:t>
            </a:r>
            <a:endParaRPr lang="id-ID" sz="2000" dirty="0">
              <a:latin typeface="Times New Roman"/>
              <a:ea typeface="Times New Roman"/>
            </a:endParaRPr>
          </a:p>
          <a:p>
            <a:pPr marL="630238" indent="-630238">
              <a:lnSpc>
                <a:spcPts val="1000"/>
              </a:lnSpc>
              <a:spcAft>
                <a:spcPts val="0"/>
              </a:spcAft>
              <a:buNone/>
            </a:pPr>
            <a:r>
              <a:rPr lang="en-US" sz="2000" dirty="0" smtClean="0">
                <a:latin typeface="Times New Roman"/>
                <a:ea typeface="Times New Roman"/>
              </a:rPr>
              <a:t>    </a:t>
            </a:r>
            <a:r>
              <a:rPr lang="id-ID" sz="2000" dirty="0" smtClean="0">
                <a:latin typeface="Times New Roman"/>
                <a:ea typeface="Times New Roman"/>
              </a:rPr>
              <a:t>  </a:t>
            </a:r>
            <a:r>
              <a:rPr lang="en-US" sz="1400" dirty="0" smtClean="0">
                <a:latin typeface="Times New Roman"/>
                <a:ea typeface="Times New Roman"/>
              </a:rPr>
              <a:t>1</a:t>
            </a:r>
            <a:r>
              <a:rPr lang="en-US" sz="1400" dirty="0">
                <a:latin typeface="Times New Roman"/>
                <a:ea typeface="Times New Roman"/>
              </a:rPr>
              <a:t>.  </a:t>
            </a:r>
            <a:r>
              <a:rPr lang="en-US" sz="1400" dirty="0" err="1" smtClean="0">
                <a:latin typeface="Times New Roman"/>
                <a:ea typeface="Times New Roman"/>
              </a:rPr>
              <a:t>M</a:t>
            </a:r>
            <a:r>
              <a:rPr lang="en-US" sz="1400" spc="-10" dirty="0" err="1" smtClean="0">
                <a:latin typeface="Times New Roman"/>
                <a:ea typeface="Times New Roman"/>
              </a:rPr>
              <a:t>e</a:t>
            </a:r>
            <a:r>
              <a:rPr lang="en-US" sz="1400" spc="-20" dirty="0" err="1" smtClean="0">
                <a:latin typeface="Times New Roman"/>
                <a:ea typeface="Times New Roman"/>
              </a:rPr>
              <a:t>l</a:t>
            </a:r>
            <a:r>
              <a:rPr lang="en-US" sz="1400" spc="15" dirty="0" err="1" smtClean="0">
                <a:latin typeface="Times New Roman"/>
                <a:ea typeface="Times New Roman"/>
              </a:rPr>
              <a:t>a</a:t>
            </a:r>
            <a:r>
              <a:rPr lang="en-US" sz="1400" spc="-25" dirty="0" err="1" smtClean="0">
                <a:latin typeface="Times New Roman"/>
                <a:ea typeface="Times New Roman"/>
              </a:rPr>
              <a:t>k</a:t>
            </a:r>
            <a:r>
              <a:rPr lang="en-US" sz="1400" spc="25" dirty="0" err="1" smtClean="0">
                <a:latin typeface="Times New Roman"/>
                <a:ea typeface="Times New Roman"/>
              </a:rPr>
              <a:t>u</a:t>
            </a:r>
            <a:r>
              <a:rPr lang="en-US" sz="1400" spc="-25" dirty="0" err="1" smtClean="0">
                <a:latin typeface="Times New Roman"/>
                <a:ea typeface="Times New Roman"/>
              </a:rPr>
              <a:t>k</a:t>
            </a:r>
            <a:r>
              <a:rPr lang="en-US" sz="1400" spc="15" dirty="0" err="1" smtClean="0">
                <a:latin typeface="Times New Roman"/>
                <a:ea typeface="Times New Roman"/>
              </a:rPr>
              <a:t>a</a:t>
            </a:r>
            <a:r>
              <a:rPr lang="en-US" sz="1400" dirty="0" err="1" smtClean="0">
                <a:latin typeface="Times New Roman"/>
                <a:ea typeface="Times New Roman"/>
              </a:rPr>
              <a:t>n</a:t>
            </a:r>
            <a:r>
              <a:rPr lang="en-US" sz="1400" dirty="0" smtClean="0">
                <a:latin typeface="Times New Roman"/>
                <a:ea typeface="Times New Roman"/>
              </a:rPr>
              <a:t> </a:t>
            </a:r>
            <a:r>
              <a:rPr lang="en-US" sz="1400" spc="120" dirty="0" smtClean="0">
                <a:latin typeface="Times New Roman"/>
                <a:ea typeface="Times New Roman"/>
              </a:rPr>
              <a:t> </a:t>
            </a:r>
            <a:r>
              <a:rPr lang="en-US" sz="1400" spc="25" dirty="0" err="1">
                <a:latin typeface="Times New Roman"/>
                <a:ea typeface="Times New Roman"/>
              </a:rPr>
              <a:t>p</a:t>
            </a:r>
            <a:r>
              <a:rPr lang="en-US" sz="1400" spc="-10" dirty="0" err="1">
                <a:latin typeface="Times New Roman"/>
                <a:ea typeface="Times New Roman"/>
              </a:rPr>
              <a:t>e</a:t>
            </a:r>
            <a:r>
              <a:rPr lang="en-US" sz="1400" spc="-25" dirty="0" err="1">
                <a:latin typeface="Times New Roman"/>
                <a:ea typeface="Times New Roman"/>
              </a:rPr>
              <a:t>n</a:t>
            </a:r>
            <a:r>
              <a:rPr lang="en-US" sz="1400" dirty="0" err="1">
                <a:latin typeface="Times New Roman"/>
                <a:ea typeface="Times New Roman"/>
              </a:rPr>
              <a:t>y</a:t>
            </a:r>
            <a:r>
              <a:rPr lang="en-US" sz="1400" spc="5" dirty="0" err="1">
                <a:latin typeface="Times New Roman"/>
                <a:ea typeface="Times New Roman"/>
              </a:rPr>
              <a:t>i</a:t>
            </a:r>
            <a:r>
              <a:rPr lang="en-US" sz="1400" dirty="0" err="1">
                <a:latin typeface="Times New Roman"/>
                <a:ea typeface="Times New Roman"/>
              </a:rPr>
              <a:t>d</a:t>
            </a:r>
            <a:r>
              <a:rPr lang="en-US" sz="1400" spc="5" dirty="0" err="1">
                <a:latin typeface="Times New Roman"/>
                <a:ea typeface="Times New Roman"/>
              </a:rPr>
              <a:t>i</a:t>
            </a:r>
            <a:r>
              <a:rPr lang="en-US" sz="1400" spc="-25" dirty="0" err="1">
                <a:latin typeface="Times New Roman"/>
                <a:ea typeface="Times New Roman"/>
              </a:rPr>
              <a:t>k</a:t>
            </a:r>
            <a:r>
              <a:rPr lang="en-US" sz="1400" spc="15" dirty="0" err="1">
                <a:latin typeface="Times New Roman"/>
                <a:ea typeface="Times New Roman"/>
              </a:rPr>
              <a:t>a</a:t>
            </a:r>
            <a:r>
              <a:rPr lang="en-US" sz="1400" dirty="0" err="1">
                <a:latin typeface="Times New Roman"/>
                <a:ea typeface="Times New Roman"/>
              </a:rPr>
              <a:t>n</a:t>
            </a:r>
            <a:r>
              <a:rPr lang="en-US" sz="1400" dirty="0">
                <a:latin typeface="Times New Roman"/>
                <a:ea typeface="Times New Roman"/>
              </a:rPr>
              <a:t> </a:t>
            </a:r>
            <a:r>
              <a:rPr lang="en-US" sz="1400" spc="120" dirty="0">
                <a:latin typeface="Times New Roman"/>
                <a:ea typeface="Times New Roman"/>
              </a:rPr>
              <a:t> </a:t>
            </a:r>
            <a:r>
              <a:rPr lang="en-US" sz="1400" spc="20" dirty="0" err="1">
                <a:latin typeface="Times New Roman"/>
                <a:ea typeface="Times New Roman"/>
              </a:rPr>
              <a:t>T</a:t>
            </a:r>
            <a:r>
              <a:rPr lang="en-US" sz="1400" spc="-20" dirty="0" err="1">
                <a:latin typeface="Times New Roman"/>
                <a:ea typeface="Times New Roman"/>
              </a:rPr>
              <a:t>i</a:t>
            </a:r>
            <a:r>
              <a:rPr lang="en-US" sz="1400" dirty="0" err="1">
                <a:latin typeface="Times New Roman"/>
                <a:ea typeface="Times New Roman"/>
              </a:rPr>
              <a:t>n</a:t>
            </a:r>
            <a:r>
              <a:rPr lang="en-US" sz="1400" spc="-25" dirty="0" err="1">
                <a:latin typeface="Times New Roman"/>
                <a:ea typeface="Times New Roman"/>
              </a:rPr>
              <a:t>d</a:t>
            </a:r>
            <a:r>
              <a:rPr lang="en-US" sz="1400" spc="15" dirty="0" err="1">
                <a:latin typeface="Times New Roman"/>
                <a:ea typeface="Times New Roman"/>
              </a:rPr>
              <a:t>a</a:t>
            </a:r>
            <a:r>
              <a:rPr lang="en-US" sz="1400" dirty="0" err="1">
                <a:latin typeface="Times New Roman"/>
                <a:ea typeface="Times New Roman"/>
              </a:rPr>
              <a:t>k</a:t>
            </a:r>
            <a:r>
              <a:rPr lang="en-US" sz="1400" dirty="0">
                <a:latin typeface="Times New Roman"/>
                <a:ea typeface="Times New Roman"/>
              </a:rPr>
              <a:t> </a:t>
            </a:r>
            <a:r>
              <a:rPr lang="en-US" sz="1400" spc="120" dirty="0">
                <a:latin typeface="Times New Roman"/>
                <a:ea typeface="Times New Roman"/>
              </a:rPr>
              <a:t> </a:t>
            </a:r>
            <a:r>
              <a:rPr lang="en-US" sz="1400" spc="10" dirty="0" err="1">
                <a:latin typeface="Times New Roman"/>
                <a:ea typeface="Times New Roman"/>
              </a:rPr>
              <a:t>P</a:t>
            </a:r>
            <a:r>
              <a:rPr lang="en-US" sz="1400" spc="5" dirty="0" err="1">
                <a:latin typeface="Times New Roman"/>
                <a:ea typeface="Times New Roman"/>
              </a:rPr>
              <a:t>i</a:t>
            </a:r>
            <a:r>
              <a:rPr lang="en-US" sz="1400" spc="-25" dirty="0" err="1">
                <a:latin typeface="Times New Roman"/>
                <a:ea typeface="Times New Roman"/>
              </a:rPr>
              <a:t>d</a:t>
            </a:r>
            <a:r>
              <a:rPr lang="en-US" sz="1400" spc="15" dirty="0" err="1">
                <a:latin typeface="Times New Roman"/>
                <a:ea typeface="Times New Roman"/>
              </a:rPr>
              <a:t>a</a:t>
            </a:r>
            <a:r>
              <a:rPr lang="en-US" sz="1400" spc="-25" dirty="0" err="1">
                <a:latin typeface="Times New Roman"/>
                <a:ea typeface="Times New Roman"/>
              </a:rPr>
              <a:t>n</a:t>
            </a:r>
            <a:r>
              <a:rPr lang="en-US" sz="1400" dirty="0" err="1">
                <a:latin typeface="Times New Roman"/>
                <a:ea typeface="Times New Roman"/>
              </a:rPr>
              <a:t>a</a:t>
            </a:r>
            <a:r>
              <a:rPr lang="en-US" sz="1400" dirty="0">
                <a:latin typeface="Times New Roman"/>
                <a:ea typeface="Times New Roman"/>
              </a:rPr>
              <a:t> </a:t>
            </a:r>
            <a:r>
              <a:rPr lang="en-US" sz="1400" spc="160" dirty="0">
                <a:latin typeface="Times New Roman"/>
                <a:ea typeface="Times New Roman"/>
              </a:rPr>
              <a:t> </a:t>
            </a:r>
            <a:r>
              <a:rPr lang="en-US" sz="1400" spc="10" dirty="0" smtClean="0">
                <a:latin typeface="Times New Roman"/>
                <a:ea typeface="Times New Roman"/>
              </a:rPr>
              <a:t>.</a:t>
            </a:r>
            <a:r>
              <a:rPr lang="id-ID" sz="1400" spc="10" dirty="0" smtClean="0">
                <a:latin typeface="Times New Roman"/>
                <a:ea typeface="Times New Roman"/>
              </a:rPr>
              <a:t>........</a:t>
            </a:r>
            <a:r>
              <a:rPr lang="id-ID" sz="1400" dirty="0" smtClean="0">
                <a:latin typeface="Times New Roman"/>
                <a:ea typeface="Times New Roman"/>
              </a:rPr>
              <a:t> </a:t>
            </a:r>
            <a:r>
              <a:rPr lang="en-US" sz="1400" spc="-25" dirty="0" smtClean="0">
                <a:latin typeface="Times New Roman"/>
                <a:ea typeface="Times New Roman"/>
              </a:rPr>
              <a:t>y</a:t>
            </a:r>
            <a:r>
              <a:rPr lang="en-US" sz="1400" spc="15" dirty="0" smtClean="0">
                <a:latin typeface="Times New Roman"/>
                <a:ea typeface="Times New Roman"/>
              </a:rPr>
              <a:t>a</a:t>
            </a:r>
            <a:r>
              <a:rPr lang="en-US" sz="1400" spc="-25" dirty="0" smtClean="0">
                <a:latin typeface="Times New Roman"/>
                <a:ea typeface="Times New Roman"/>
              </a:rPr>
              <a:t>n</a:t>
            </a:r>
            <a:r>
              <a:rPr lang="en-US" sz="1400" dirty="0" smtClean="0">
                <a:latin typeface="Times New Roman"/>
                <a:ea typeface="Times New Roman"/>
              </a:rPr>
              <a:t>g</a:t>
            </a:r>
            <a:r>
              <a:rPr lang="en-US" sz="1400" spc="180" dirty="0" smtClean="0">
                <a:latin typeface="Times New Roman"/>
                <a:ea typeface="Times New Roman"/>
              </a:rPr>
              <a:t> </a:t>
            </a:r>
            <a:r>
              <a:rPr lang="en-US" sz="1400" spc="-25" dirty="0" err="1">
                <a:latin typeface="Times New Roman"/>
                <a:ea typeface="Times New Roman"/>
              </a:rPr>
              <a:t>d</a:t>
            </a:r>
            <a:r>
              <a:rPr lang="en-US" sz="1400" spc="5" dirty="0" err="1">
                <a:latin typeface="Times New Roman"/>
                <a:ea typeface="Times New Roman"/>
              </a:rPr>
              <a:t>i</a:t>
            </a:r>
            <a:r>
              <a:rPr lang="en-US" sz="1400" spc="-20" dirty="0" err="1">
                <a:latin typeface="Times New Roman"/>
                <a:ea typeface="Times New Roman"/>
              </a:rPr>
              <a:t>l</a:t>
            </a:r>
            <a:r>
              <a:rPr lang="en-US" sz="1400" spc="15" dirty="0" err="1">
                <a:latin typeface="Times New Roman"/>
                <a:ea typeface="Times New Roman"/>
              </a:rPr>
              <a:t>a</a:t>
            </a:r>
            <a:r>
              <a:rPr lang="en-US" sz="1400" spc="-25" dirty="0" err="1">
                <a:latin typeface="Times New Roman"/>
                <a:ea typeface="Times New Roman"/>
              </a:rPr>
              <a:t>k</a:t>
            </a:r>
            <a:r>
              <a:rPr lang="en-US" sz="1400" spc="25" dirty="0" err="1">
                <a:latin typeface="Times New Roman"/>
                <a:ea typeface="Times New Roman"/>
              </a:rPr>
              <a:t>u</a:t>
            </a:r>
            <a:r>
              <a:rPr lang="en-US" sz="1400" spc="-25" dirty="0" err="1">
                <a:latin typeface="Times New Roman"/>
                <a:ea typeface="Times New Roman"/>
              </a:rPr>
              <a:t>k</a:t>
            </a:r>
            <a:r>
              <a:rPr lang="en-US" sz="1400" spc="15" dirty="0" err="1">
                <a:latin typeface="Times New Roman"/>
                <a:ea typeface="Times New Roman"/>
              </a:rPr>
              <a:t>a</a:t>
            </a:r>
            <a:r>
              <a:rPr lang="en-US" sz="1400" dirty="0" err="1">
                <a:latin typeface="Times New Roman"/>
                <a:ea typeface="Times New Roman"/>
              </a:rPr>
              <a:t>n</a:t>
            </a:r>
            <a:r>
              <a:rPr lang="en-US" sz="1400" spc="180" dirty="0">
                <a:latin typeface="Times New Roman"/>
                <a:ea typeface="Times New Roman"/>
              </a:rPr>
              <a:t> </a:t>
            </a:r>
            <a:r>
              <a:rPr lang="en-US" sz="1400" dirty="0" err="1">
                <a:latin typeface="Times New Roman"/>
                <a:ea typeface="Times New Roman"/>
              </a:rPr>
              <a:t>o</a:t>
            </a:r>
            <a:r>
              <a:rPr lang="en-US" sz="1400" spc="5" dirty="0" err="1">
                <a:latin typeface="Times New Roman"/>
                <a:ea typeface="Times New Roman"/>
              </a:rPr>
              <a:t>l</a:t>
            </a:r>
            <a:r>
              <a:rPr lang="en-US" sz="1400" spc="-10" dirty="0" err="1">
                <a:latin typeface="Times New Roman"/>
                <a:ea typeface="Times New Roman"/>
              </a:rPr>
              <a:t>e</a:t>
            </a:r>
            <a:r>
              <a:rPr lang="en-US" sz="1400" dirty="0" err="1">
                <a:latin typeface="Times New Roman"/>
                <a:ea typeface="Times New Roman"/>
              </a:rPr>
              <a:t>h</a:t>
            </a:r>
            <a:r>
              <a:rPr lang="en-US" sz="1400" spc="155" dirty="0">
                <a:latin typeface="Times New Roman"/>
                <a:ea typeface="Times New Roman"/>
              </a:rPr>
              <a:t> </a:t>
            </a:r>
            <a:r>
              <a:rPr lang="en-US" sz="1400" spc="30" dirty="0" err="1">
                <a:latin typeface="Times New Roman"/>
                <a:ea typeface="Times New Roman"/>
              </a:rPr>
              <a:t>t</a:t>
            </a:r>
            <a:r>
              <a:rPr lang="en-US" sz="1400" spc="-35" dirty="0" err="1">
                <a:latin typeface="Times New Roman"/>
                <a:ea typeface="Times New Roman"/>
              </a:rPr>
              <a:t>e</a:t>
            </a:r>
            <a:r>
              <a:rPr lang="en-US" sz="1400" spc="15" dirty="0" err="1">
                <a:latin typeface="Times New Roman"/>
                <a:ea typeface="Times New Roman"/>
              </a:rPr>
              <a:t>r</a:t>
            </a:r>
            <a:r>
              <a:rPr lang="en-US" sz="1400" dirty="0" err="1">
                <a:latin typeface="Times New Roman"/>
                <a:ea typeface="Times New Roman"/>
              </a:rPr>
              <a:t>s</a:t>
            </a:r>
            <a:r>
              <a:rPr lang="en-US" sz="1400" spc="15" dirty="0" err="1">
                <a:latin typeface="Times New Roman"/>
                <a:ea typeface="Times New Roman"/>
              </a:rPr>
              <a:t>a</a:t>
            </a:r>
            <a:r>
              <a:rPr lang="en-US" sz="1400" dirty="0" err="1">
                <a:latin typeface="Times New Roman"/>
                <a:ea typeface="Times New Roman"/>
              </a:rPr>
              <a:t>ng</a:t>
            </a:r>
            <a:r>
              <a:rPr lang="en-US" sz="1400" spc="-25" dirty="0" err="1">
                <a:latin typeface="Times New Roman"/>
                <a:ea typeface="Times New Roman"/>
              </a:rPr>
              <a:t>k</a:t>
            </a:r>
            <a:r>
              <a:rPr lang="en-US" sz="1400" dirty="0" err="1">
                <a:latin typeface="Times New Roman"/>
                <a:ea typeface="Times New Roman"/>
              </a:rPr>
              <a:t>a</a:t>
            </a:r>
            <a:r>
              <a:rPr lang="en-US" sz="1400" spc="195" dirty="0">
                <a:latin typeface="Times New Roman"/>
                <a:ea typeface="Times New Roman"/>
              </a:rPr>
              <a:t> </a:t>
            </a:r>
            <a:r>
              <a:rPr lang="en-US" sz="1400" spc="10" dirty="0">
                <a:latin typeface="Times New Roman"/>
                <a:ea typeface="Times New Roman"/>
              </a:rPr>
              <a:t>.</a:t>
            </a:r>
            <a:r>
              <a:rPr lang="en-US" sz="1400" spc="-10" dirty="0">
                <a:latin typeface="Times New Roman"/>
                <a:ea typeface="Times New Roman"/>
              </a:rPr>
              <a:t>.</a:t>
            </a:r>
            <a:r>
              <a:rPr lang="en-US" sz="1400" spc="10" dirty="0">
                <a:latin typeface="Times New Roman"/>
                <a:ea typeface="Times New Roman"/>
              </a:rPr>
              <a:t>.</a:t>
            </a:r>
            <a:r>
              <a:rPr lang="en-US" sz="1400" spc="-10" dirty="0">
                <a:latin typeface="Times New Roman"/>
                <a:ea typeface="Times New Roman"/>
              </a:rPr>
              <a:t>.</a:t>
            </a:r>
            <a:r>
              <a:rPr lang="en-US" sz="1400" spc="10" dirty="0">
                <a:latin typeface="Times New Roman"/>
                <a:ea typeface="Times New Roman"/>
              </a:rPr>
              <a:t>.</a:t>
            </a:r>
            <a:r>
              <a:rPr lang="en-US" sz="1400" spc="-10" dirty="0">
                <a:latin typeface="Times New Roman"/>
                <a:ea typeface="Times New Roman"/>
              </a:rPr>
              <a:t>..</a:t>
            </a:r>
            <a:r>
              <a:rPr lang="en-US" sz="1400" spc="10" dirty="0">
                <a:latin typeface="Times New Roman"/>
                <a:ea typeface="Times New Roman"/>
              </a:rPr>
              <a:t>.</a:t>
            </a:r>
            <a:r>
              <a:rPr lang="en-US" sz="1400" spc="-10" dirty="0">
                <a:latin typeface="Times New Roman"/>
                <a:ea typeface="Times New Roman"/>
              </a:rPr>
              <a:t>.</a:t>
            </a:r>
            <a:r>
              <a:rPr lang="en-US" sz="1400" spc="10" dirty="0">
                <a:latin typeface="Times New Roman"/>
                <a:ea typeface="Times New Roman"/>
              </a:rPr>
              <a:t>.</a:t>
            </a:r>
            <a:r>
              <a:rPr lang="en-US" sz="1400" spc="-10" dirty="0">
                <a:latin typeface="Times New Roman"/>
                <a:ea typeface="Times New Roman"/>
              </a:rPr>
              <a:t>.</a:t>
            </a:r>
            <a:r>
              <a:rPr lang="en-US" sz="1400" spc="10" dirty="0">
                <a:latin typeface="Times New Roman"/>
                <a:ea typeface="Times New Roman"/>
              </a:rPr>
              <a:t>.</a:t>
            </a:r>
            <a:r>
              <a:rPr lang="en-US" sz="1400" spc="-10" dirty="0">
                <a:latin typeface="Times New Roman"/>
                <a:ea typeface="Times New Roman"/>
              </a:rPr>
              <a:t>.</a:t>
            </a:r>
            <a:r>
              <a:rPr lang="en-US" sz="1400" spc="10" dirty="0">
                <a:latin typeface="Times New Roman"/>
                <a:ea typeface="Times New Roman"/>
              </a:rPr>
              <a:t>.</a:t>
            </a:r>
            <a:r>
              <a:rPr lang="en-US" sz="1400" spc="-10" dirty="0">
                <a:latin typeface="Times New Roman"/>
                <a:ea typeface="Times New Roman"/>
              </a:rPr>
              <a:t>.</a:t>
            </a:r>
            <a:r>
              <a:rPr lang="en-US" sz="1400" spc="10" dirty="0">
                <a:latin typeface="Times New Roman"/>
                <a:ea typeface="Times New Roman"/>
              </a:rPr>
              <a:t>.</a:t>
            </a:r>
            <a:r>
              <a:rPr lang="en-US" sz="1400" spc="-10" dirty="0">
                <a:latin typeface="Times New Roman"/>
                <a:ea typeface="Times New Roman"/>
              </a:rPr>
              <a:t>..</a:t>
            </a:r>
            <a:r>
              <a:rPr lang="en-US" sz="1400" spc="10" dirty="0">
                <a:latin typeface="Times New Roman"/>
                <a:ea typeface="Times New Roman"/>
              </a:rPr>
              <a:t>.</a:t>
            </a:r>
            <a:r>
              <a:rPr lang="en-US" sz="1400" dirty="0">
                <a:latin typeface="Times New Roman"/>
                <a:ea typeface="Times New Roman"/>
              </a:rPr>
              <a:t>.</a:t>
            </a:r>
            <a:r>
              <a:rPr lang="en-US" sz="1400" spc="190" dirty="0">
                <a:latin typeface="Times New Roman"/>
                <a:ea typeface="Times New Roman"/>
              </a:rPr>
              <a:t> </a:t>
            </a:r>
            <a:r>
              <a:rPr lang="en-US" sz="1400" dirty="0" err="1" smtClean="0">
                <a:latin typeface="Times New Roman"/>
                <a:ea typeface="Times New Roman"/>
              </a:rPr>
              <a:t>S</a:t>
            </a:r>
            <a:r>
              <a:rPr lang="en-US" sz="1400" spc="-30" dirty="0" err="1" smtClean="0">
                <a:latin typeface="Times New Roman"/>
                <a:ea typeface="Times New Roman"/>
              </a:rPr>
              <a:t>e</a:t>
            </a:r>
            <a:r>
              <a:rPr lang="en-US" sz="1400" dirty="0" err="1" smtClean="0">
                <a:latin typeface="Times New Roman"/>
                <a:ea typeface="Times New Roman"/>
              </a:rPr>
              <a:t>b</a:t>
            </a:r>
            <a:r>
              <a:rPr lang="en-US" sz="1400" spc="15" dirty="0" err="1" smtClean="0">
                <a:latin typeface="Times New Roman"/>
                <a:ea typeface="Times New Roman"/>
              </a:rPr>
              <a:t>a</a:t>
            </a:r>
            <a:r>
              <a:rPr lang="en-US" sz="1400" spc="-25" dirty="0" err="1" smtClean="0">
                <a:latin typeface="Times New Roman"/>
                <a:ea typeface="Times New Roman"/>
              </a:rPr>
              <a:t>g</a:t>
            </a:r>
            <a:r>
              <a:rPr lang="en-US" sz="1400" spc="15" dirty="0" err="1" smtClean="0">
                <a:latin typeface="Times New Roman"/>
                <a:ea typeface="Times New Roman"/>
              </a:rPr>
              <a:t>a</a:t>
            </a:r>
            <a:r>
              <a:rPr lang="en-US" sz="1400" spc="5" dirty="0" err="1" smtClean="0">
                <a:latin typeface="Times New Roman"/>
                <a:ea typeface="Times New Roman"/>
              </a:rPr>
              <a:t>i</a:t>
            </a:r>
            <a:r>
              <a:rPr lang="en-US" sz="1400" spc="-45" dirty="0" err="1" smtClean="0">
                <a:latin typeface="Times New Roman"/>
                <a:ea typeface="Times New Roman"/>
              </a:rPr>
              <a:t>m</a:t>
            </a:r>
            <a:r>
              <a:rPr lang="en-US" sz="1400" spc="15" dirty="0" err="1" smtClean="0">
                <a:latin typeface="Times New Roman"/>
                <a:ea typeface="Times New Roman"/>
              </a:rPr>
              <a:t>a</a:t>
            </a:r>
            <a:r>
              <a:rPr lang="en-US" sz="1400" spc="-25" dirty="0" err="1" smtClean="0">
                <a:latin typeface="Times New Roman"/>
                <a:ea typeface="Times New Roman"/>
              </a:rPr>
              <a:t>n</a:t>
            </a:r>
            <a:r>
              <a:rPr lang="en-US" sz="1400" dirty="0" err="1" smtClean="0">
                <a:latin typeface="Times New Roman"/>
                <a:ea typeface="Times New Roman"/>
              </a:rPr>
              <a:t>a</a:t>
            </a:r>
            <a:endParaRPr lang="id-ID" sz="1400" dirty="0" smtClean="0">
              <a:latin typeface="Times New Roman"/>
              <a:ea typeface="Times New Roman"/>
            </a:endParaRPr>
          </a:p>
          <a:p>
            <a:pPr marL="630238" indent="-630238">
              <a:lnSpc>
                <a:spcPts val="1000"/>
              </a:lnSpc>
              <a:spcAft>
                <a:spcPts val="0"/>
              </a:spcAft>
              <a:buNone/>
            </a:pPr>
            <a:r>
              <a:rPr lang="id-ID" sz="1400" dirty="0">
                <a:latin typeface="Times New Roman"/>
                <a:ea typeface="Times New Roman"/>
              </a:rPr>
              <a:t> </a:t>
            </a:r>
            <a:r>
              <a:rPr lang="id-ID" sz="1400" dirty="0" smtClean="0">
                <a:latin typeface="Times New Roman"/>
                <a:ea typeface="Times New Roman"/>
              </a:rPr>
              <a:t>            </a:t>
            </a:r>
            <a:r>
              <a:rPr lang="en-US" sz="1400" dirty="0" err="1" smtClean="0">
                <a:latin typeface="Times New Roman"/>
                <a:ea typeface="Times New Roman"/>
              </a:rPr>
              <a:t>d</a:t>
            </a:r>
            <a:r>
              <a:rPr lang="en-US" sz="1400" spc="5" dirty="0" err="1" smtClean="0">
                <a:latin typeface="Times New Roman"/>
                <a:ea typeface="Times New Roman"/>
              </a:rPr>
              <a:t>i</a:t>
            </a:r>
            <a:r>
              <a:rPr lang="en-US" sz="1400" spc="-45" dirty="0" err="1" smtClean="0">
                <a:latin typeface="Times New Roman"/>
                <a:ea typeface="Times New Roman"/>
              </a:rPr>
              <a:t>m</a:t>
            </a:r>
            <a:r>
              <a:rPr lang="en-US" sz="1400" spc="35" dirty="0" err="1" smtClean="0">
                <a:latin typeface="Times New Roman"/>
                <a:ea typeface="Times New Roman"/>
              </a:rPr>
              <a:t>a</a:t>
            </a:r>
            <a:r>
              <a:rPr lang="en-US" sz="1400" spc="-25" dirty="0" err="1" smtClean="0">
                <a:latin typeface="Times New Roman"/>
                <a:ea typeface="Times New Roman"/>
              </a:rPr>
              <a:t>k</a:t>
            </a:r>
            <a:r>
              <a:rPr lang="en-US" sz="1400" dirty="0" err="1" smtClean="0">
                <a:latin typeface="Times New Roman"/>
                <a:ea typeface="Times New Roman"/>
              </a:rPr>
              <a:t>sud</a:t>
            </a:r>
            <a:r>
              <a:rPr lang="en-US" sz="1400" spc="-30" dirty="0" smtClean="0">
                <a:latin typeface="Times New Roman"/>
                <a:ea typeface="Times New Roman"/>
              </a:rPr>
              <a:t> </a:t>
            </a:r>
            <a:r>
              <a:rPr lang="en-US" sz="1400" spc="-25" dirty="0" err="1">
                <a:latin typeface="Times New Roman"/>
                <a:ea typeface="Times New Roman"/>
              </a:rPr>
              <a:t>d</a:t>
            </a:r>
            <a:r>
              <a:rPr lang="en-US" sz="1400" spc="15" dirty="0" err="1">
                <a:latin typeface="Times New Roman"/>
                <a:ea typeface="Times New Roman"/>
              </a:rPr>
              <a:t>a</a:t>
            </a:r>
            <a:r>
              <a:rPr lang="en-US" sz="1400" spc="-20" dirty="0" err="1">
                <a:latin typeface="Times New Roman"/>
                <a:ea typeface="Times New Roman"/>
              </a:rPr>
              <a:t>l</a:t>
            </a:r>
            <a:r>
              <a:rPr lang="en-US" sz="1400" spc="35" dirty="0" err="1">
                <a:latin typeface="Times New Roman"/>
                <a:ea typeface="Times New Roman"/>
              </a:rPr>
              <a:t>a</a:t>
            </a:r>
            <a:r>
              <a:rPr lang="en-US" sz="1400" dirty="0" err="1">
                <a:latin typeface="Times New Roman"/>
                <a:ea typeface="Times New Roman"/>
              </a:rPr>
              <a:t>m</a:t>
            </a:r>
            <a:r>
              <a:rPr lang="en-US" sz="1400" spc="-80" dirty="0">
                <a:latin typeface="Times New Roman"/>
                <a:ea typeface="Times New Roman"/>
              </a:rPr>
              <a:t> </a:t>
            </a:r>
            <a:r>
              <a:rPr lang="en-US" sz="1400" dirty="0" err="1" smtClean="0">
                <a:latin typeface="Times New Roman"/>
                <a:ea typeface="Times New Roman"/>
              </a:rPr>
              <a:t>L</a:t>
            </a:r>
            <a:r>
              <a:rPr lang="en-US" sz="1400" spc="10" dirty="0" err="1" smtClean="0">
                <a:latin typeface="Times New Roman"/>
                <a:ea typeface="Times New Roman"/>
              </a:rPr>
              <a:t>a</a:t>
            </a:r>
            <a:r>
              <a:rPr lang="en-US" sz="1400" dirty="0" err="1" smtClean="0">
                <a:latin typeface="Times New Roman"/>
                <a:ea typeface="Times New Roman"/>
              </a:rPr>
              <a:t>p</a:t>
            </a:r>
            <a:r>
              <a:rPr lang="en-US" sz="1400" spc="-25" dirty="0" err="1" smtClean="0">
                <a:latin typeface="Times New Roman"/>
                <a:ea typeface="Times New Roman"/>
              </a:rPr>
              <a:t>o</a:t>
            </a:r>
            <a:r>
              <a:rPr lang="en-US" sz="1400" spc="15" dirty="0" err="1" smtClean="0">
                <a:latin typeface="Times New Roman"/>
                <a:ea typeface="Times New Roman"/>
              </a:rPr>
              <a:t>ra</a:t>
            </a:r>
            <a:r>
              <a:rPr lang="en-US" sz="1400" dirty="0" err="1" smtClean="0">
                <a:latin typeface="Times New Roman"/>
                <a:ea typeface="Times New Roman"/>
              </a:rPr>
              <a:t>n</a:t>
            </a:r>
            <a:r>
              <a:rPr lang="id-ID" sz="1400" spc="-60" dirty="0" smtClean="0">
                <a:latin typeface="Times New Roman"/>
                <a:ea typeface="Times New Roman"/>
              </a:rPr>
              <a:t> :.......</a:t>
            </a:r>
            <a:endParaRPr lang="id-ID" sz="1400" dirty="0">
              <a:latin typeface="Times New Roman"/>
              <a:ea typeface="Times New Roman"/>
            </a:endParaRPr>
          </a:p>
          <a:p>
            <a:pPr marL="360363" indent="-360363">
              <a:spcBef>
                <a:spcPts val="100"/>
              </a:spcBef>
              <a:spcAft>
                <a:spcPts val="0"/>
              </a:spcAft>
              <a:buNone/>
            </a:pPr>
            <a:r>
              <a:rPr lang="id-ID" sz="1400" dirty="0" smtClean="0">
                <a:latin typeface="Times New Roman"/>
                <a:ea typeface="Times New Roman"/>
              </a:rPr>
              <a:t>         </a:t>
            </a:r>
            <a:r>
              <a:rPr lang="en-US" sz="1400" dirty="0" smtClean="0">
                <a:latin typeface="Times New Roman"/>
                <a:ea typeface="Times New Roman"/>
              </a:rPr>
              <a:t>2</a:t>
            </a:r>
            <a:r>
              <a:rPr lang="en-US" sz="1400" dirty="0">
                <a:latin typeface="Times New Roman"/>
                <a:ea typeface="Times New Roman"/>
              </a:rPr>
              <a:t>.  </a:t>
            </a:r>
            <a:r>
              <a:rPr lang="en-US" sz="1400" dirty="0" err="1" smtClean="0">
                <a:latin typeface="Times New Roman"/>
                <a:ea typeface="Times New Roman"/>
              </a:rPr>
              <a:t>M</a:t>
            </a:r>
            <a:r>
              <a:rPr lang="en-US" sz="1400" spc="-10" dirty="0" err="1" smtClean="0">
                <a:latin typeface="Times New Roman"/>
                <a:ea typeface="Times New Roman"/>
              </a:rPr>
              <a:t>e</a:t>
            </a:r>
            <a:r>
              <a:rPr lang="en-US" sz="1400" spc="-20" dirty="0" err="1" smtClean="0">
                <a:latin typeface="Times New Roman"/>
                <a:ea typeface="Times New Roman"/>
              </a:rPr>
              <a:t>m</a:t>
            </a:r>
            <a:r>
              <a:rPr lang="en-US" sz="1400" dirty="0" err="1" smtClean="0">
                <a:latin typeface="Times New Roman"/>
                <a:ea typeface="Times New Roman"/>
              </a:rPr>
              <a:t>bu</a:t>
            </a:r>
            <a:r>
              <a:rPr lang="en-US" sz="1400" spc="15" dirty="0" err="1" smtClean="0">
                <a:latin typeface="Times New Roman"/>
                <a:ea typeface="Times New Roman"/>
              </a:rPr>
              <a:t>a</a:t>
            </a:r>
            <a:r>
              <a:rPr lang="en-US" sz="1400" dirty="0" err="1" smtClean="0">
                <a:latin typeface="Times New Roman"/>
                <a:ea typeface="Times New Roman"/>
              </a:rPr>
              <a:t>t</a:t>
            </a:r>
            <a:r>
              <a:rPr lang="en-US" sz="1400" spc="15" dirty="0" smtClean="0">
                <a:latin typeface="Times New Roman"/>
                <a:ea typeface="Times New Roman"/>
              </a:rPr>
              <a:t> </a:t>
            </a:r>
            <a:r>
              <a:rPr lang="en-US" sz="1400" spc="5" dirty="0" err="1">
                <a:latin typeface="Times New Roman"/>
                <a:ea typeface="Times New Roman"/>
              </a:rPr>
              <a:t>R</a:t>
            </a:r>
            <a:r>
              <a:rPr lang="en-US" sz="1400" spc="-35" dirty="0" err="1">
                <a:latin typeface="Times New Roman"/>
                <a:ea typeface="Times New Roman"/>
              </a:rPr>
              <a:t>e</a:t>
            </a:r>
            <a:r>
              <a:rPr lang="en-US" sz="1400" spc="-25" dirty="0" err="1">
                <a:latin typeface="Times New Roman"/>
                <a:ea typeface="Times New Roman"/>
              </a:rPr>
              <a:t>n</a:t>
            </a:r>
            <a:r>
              <a:rPr lang="en-US" sz="1400" spc="-10" dirty="0" err="1">
                <a:latin typeface="Times New Roman"/>
                <a:ea typeface="Times New Roman"/>
              </a:rPr>
              <a:t>c</a:t>
            </a:r>
            <a:r>
              <a:rPr lang="en-US" sz="1400" spc="15" dirty="0" err="1">
                <a:latin typeface="Times New Roman"/>
                <a:ea typeface="Times New Roman"/>
              </a:rPr>
              <a:t>a</a:t>
            </a:r>
            <a:r>
              <a:rPr lang="en-US" sz="1400" spc="-25" dirty="0" err="1">
                <a:latin typeface="Times New Roman"/>
                <a:ea typeface="Times New Roman"/>
              </a:rPr>
              <a:t>n</a:t>
            </a:r>
            <a:r>
              <a:rPr lang="en-US" sz="1400" dirty="0" err="1">
                <a:latin typeface="Times New Roman"/>
                <a:ea typeface="Times New Roman"/>
              </a:rPr>
              <a:t>a</a:t>
            </a:r>
            <a:r>
              <a:rPr lang="en-US" sz="1400" spc="25" dirty="0">
                <a:latin typeface="Times New Roman"/>
                <a:ea typeface="Times New Roman"/>
              </a:rPr>
              <a:t> </a:t>
            </a:r>
            <a:r>
              <a:rPr lang="en-US" sz="1400" spc="10" dirty="0" err="1" smtClean="0">
                <a:latin typeface="Times New Roman"/>
                <a:ea typeface="Times New Roman"/>
              </a:rPr>
              <a:t>P</a:t>
            </a:r>
            <a:r>
              <a:rPr lang="en-US" sz="1400" spc="-10" dirty="0" err="1" smtClean="0">
                <a:latin typeface="Times New Roman"/>
                <a:ea typeface="Times New Roman"/>
              </a:rPr>
              <a:t>e</a:t>
            </a:r>
            <a:r>
              <a:rPr lang="en-US" sz="1400" dirty="0" err="1" smtClean="0">
                <a:latin typeface="Times New Roman"/>
                <a:ea typeface="Times New Roman"/>
              </a:rPr>
              <a:t>ny</a:t>
            </a:r>
            <a:r>
              <a:rPr lang="en-US" sz="1400" spc="5" dirty="0" err="1" smtClean="0">
                <a:latin typeface="Times New Roman"/>
                <a:ea typeface="Times New Roman"/>
              </a:rPr>
              <a:t>i</a:t>
            </a:r>
            <a:r>
              <a:rPr lang="en-US" sz="1400" spc="-25" dirty="0" err="1" smtClean="0">
                <a:latin typeface="Times New Roman"/>
                <a:ea typeface="Times New Roman"/>
              </a:rPr>
              <a:t>d</a:t>
            </a:r>
            <a:r>
              <a:rPr lang="en-US" sz="1400" spc="5" dirty="0" err="1" smtClean="0">
                <a:latin typeface="Times New Roman"/>
                <a:ea typeface="Times New Roman"/>
              </a:rPr>
              <a:t>i</a:t>
            </a:r>
            <a:r>
              <a:rPr lang="en-US" sz="1400" spc="-25" dirty="0" err="1" smtClean="0">
                <a:latin typeface="Times New Roman"/>
                <a:ea typeface="Times New Roman"/>
              </a:rPr>
              <a:t>k</a:t>
            </a:r>
            <a:r>
              <a:rPr lang="en-US" sz="1400" spc="15" dirty="0" err="1" smtClean="0">
                <a:latin typeface="Times New Roman"/>
                <a:ea typeface="Times New Roman"/>
              </a:rPr>
              <a:t>a</a:t>
            </a:r>
            <a:r>
              <a:rPr lang="en-US" sz="1400" spc="-25" dirty="0" err="1" smtClean="0">
                <a:latin typeface="Times New Roman"/>
                <a:ea typeface="Times New Roman"/>
              </a:rPr>
              <a:t>n</a:t>
            </a:r>
            <a:r>
              <a:rPr lang="en-US" sz="1400" dirty="0" smtClean="0">
                <a:latin typeface="Times New Roman"/>
                <a:ea typeface="Times New Roman"/>
              </a:rPr>
              <a:t>.</a:t>
            </a:r>
            <a:endParaRPr lang="id-ID" sz="1400" dirty="0" smtClean="0">
              <a:latin typeface="Times New Roman"/>
              <a:ea typeface="Times New Roman"/>
            </a:endParaRPr>
          </a:p>
          <a:p>
            <a:pPr marL="360363" indent="-360363">
              <a:spcBef>
                <a:spcPts val="100"/>
              </a:spcBef>
              <a:spcAft>
                <a:spcPts val="0"/>
              </a:spcAft>
              <a:buNone/>
            </a:pPr>
            <a:r>
              <a:rPr lang="id-ID" sz="1400" dirty="0">
                <a:latin typeface="Times New Roman"/>
                <a:ea typeface="Times New Roman"/>
              </a:rPr>
              <a:t> </a:t>
            </a:r>
            <a:r>
              <a:rPr lang="id-ID" sz="1400" dirty="0" smtClean="0">
                <a:latin typeface="Times New Roman"/>
                <a:ea typeface="Times New Roman"/>
              </a:rPr>
              <a:t>        </a:t>
            </a:r>
            <a:r>
              <a:rPr lang="en-US" sz="1400" dirty="0" smtClean="0">
                <a:latin typeface="Times New Roman"/>
                <a:ea typeface="Times New Roman"/>
              </a:rPr>
              <a:t>3</a:t>
            </a:r>
            <a:r>
              <a:rPr lang="en-US" sz="1400" dirty="0">
                <a:latin typeface="Times New Roman"/>
                <a:ea typeface="Times New Roman"/>
              </a:rPr>
              <a:t>. </a:t>
            </a:r>
            <a:r>
              <a:rPr lang="id-ID" sz="1400" dirty="0" smtClean="0">
                <a:latin typeface="Times New Roman"/>
                <a:ea typeface="Times New Roman"/>
              </a:rPr>
              <a:t> </a:t>
            </a:r>
            <a:r>
              <a:rPr lang="en-US" sz="1400" dirty="0" err="1" smtClean="0">
                <a:latin typeface="Times New Roman"/>
                <a:ea typeface="Times New Roman"/>
              </a:rPr>
              <a:t>M</a:t>
            </a:r>
            <a:r>
              <a:rPr lang="en-US" sz="1400" spc="-10" dirty="0" err="1" smtClean="0">
                <a:latin typeface="Times New Roman"/>
                <a:ea typeface="Times New Roman"/>
              </a:rPr>
              <a:t>e</a:t>
            </a:r>
            <a:r>
              <a:rPr lang="en-US" sz="1400" spc="-20" dirty="0" err="1" smtClean="0">
                <a:latin typeface="Times New Roman"/>
                <a:ea typeface="Times New Roman"/>
              </a:rPr>
              <a:t>l</a:t>
            </a:r>
            <a:r>
              <a:rPr lang="en-US" sz="1400" spc="15" dirty="0" err="1" smtClean="0">
                <a:latin typeface="Times New Roman"/>
                <a:ea typeface="Times New Roman"/>
              </a:rPr>
              <a:t>a</a:t>
            </a:r>
            <a:r>
              <a:rPr lang="en-US" sz="1400" dirty="0" err="1" smtClean="0">
                <a:latin typeface="Times New Roman"/>
                <a:ea typeface="Times New Roman"/>
              </a:rPr>
              <a:t>p</a:t>
            </a:r>
            <a:r>
              <a:rPr lang="en-US" sz="1400" spc="-25" dirty="0" err="1" smtClean="0">
                <a:latin typeface="Times New Roman"/>
                <a:ea typeface="Times New Roman"/>
              </a:rPr>
              <a:t>o</a:t>
            </a:r>
            <a:r>
              <a:rPr lang="en-US" sz="1400" spc="15" dirty="0" err="1" smtClean="0">
                <a:latin typeface="Times New Roman"/>
                <a:ea typeface="Times New Roman"/>
              </a:rPr>
              <a:t>r</a:t>
            </a:r>
            <a:r>
              <a:rPr lang="en-US" sz="1400" spc="-25" dirty="0" err="1" smtClean="0">
                <a:latin typeface="Times New Roman"/>
                <a:ea typeface="Times New Roman"/>
              </a:rPr>
              <a:t>k</a:t>
            </a:r>
            <a:r>
              <a:rPr lang="en-US" sz="1400" spc="15" dirty="0" err="1" smtClean="0">
                <a:latin typeface="Times New Roman"/>
                <a:ea typeface="Times New Roman"/>
              </a:rPr>
              <a:t>a</a:t>
            </a:r>
            <a:r>
              <a:rPr lang="en-US" sz="1400" dirty="0" err="1" smtClean="0">
                <a:latin typeface="Times New Roman"/>
                <a:ea typeface="Times New Roman"/>
              </a:rPr>
              <a:t>n</a:t>
            </a:r>
            <a:r>
              <a:rPr lang="en-US" sz="1400" dirty="0" smtClean="0">
                <a:latin typeface="Times New Roman"/>
                <a:ea typeface="Times New Roman"/>
              </a:rPr>
              <a:t> </a:t>
            </a:r>
            <a:r>
              <a:rPr lang="en-US" sz="1400" spc="95" dirty="0" smtClean="0">
                <a:latin typeface="Times New Roman"/>
                <a:ea typeface="Times New Roman"/>
              </a:rPr>
              <a:t> </a:t>
            </a:r>
            <a:r>
              <a:rPr lang="en-US" sz="1400" spc="25" dirty="0" err="1">
                <a:latin typeface="Times New Roman"/>
                <a:ea typeface="Times New Roman"/>
              </a:rPr>
              <a:t>s</a:t>
            </a:r>
            <a:r>
              <a:rPr lang="en-US" sz="1400" spc="-35" dirty="0" err="1">
                <a:latin typeface="Times New Roman"/>
                <a:ea typeface="Times New Roman"/>
              </a:rPr>
              <a:t>e</a:t>
            </a:r>
            <a:r>
              <a:rPr lang="en-US" sz="1400" spc="5" dirty="0" err="1">
                <a:latin typeface="Times New Roman"/>
                <a:ea typeface="Times New Roman"/>
              </a:rPr>
              <a:t>t</a:t>
            </a:r>
            <a:r>
              <a:rPr lang="en-US" sz="1400" spc="-20" dirty="0" err="1">
                <a:latin typeface="Times New Roman"/>
                <a:ea typeface="Times New Roman"/>
              </a:rPr>
              <a:t>i</a:t>
            </a:r>
            <a:r>
              <a:rPr lang="en-US" sz="1400" spc="15" dirty="0" err="1">
                <a:latin typeface="Times New Roman"/>
                <a:ea typeface="Times New Roman"/>
              </a:rPr>
              <a:t>a</a:t>
            </a:r>
            <a:r>
              <a:rPr lang="en-US" sz="1400" dirty="0" err="1">
                <a:latin typeface="Times New Roman"/>
                <a:ea typeface="Times New Roman"/>
              </a:rPr>
              <a:t>p</a:t>
            </a:r>
            <a:r>
              <a:rPr lang="en-US" sz="1400" dirty="0">
                <a:latin typeface="Times New Roman"/>
                <a:ea typeface="Times New Roman"/>
              </a:rPr>
              <a:t> </a:t>
            </a:r>
            <a:r>
              <a:rPr lang="en-US" sz="1400" spc="120" dirty="0">
                <a:latin typeface="Times New Roman"/>
                <a:ea typeface="Times New Roman"/>
              </a:rPr>
              <a:t> </a:t>
            </a:r>
            <a:r>
              <a:rPr lang="en-US" sz="1400" dirty="0" err="1">
                <a:latin typeface="Times New Roman"/>
                <a:ea typeface="Times New Roman"/>
              </a:rPr>
              <a:t>p</a:t>
            </a:r>
            <a:r>
              <a:rPr lang="en-US" sz="1400" spc="-35" dirty="0" err="1">
                <a:latin typeface="Times New Roman"/>
                <a:ea typeface="Times New Roman"/>
              </a:rPr>
              <a:t>e</a:t>
            </a:r>
            <a:r>
              <a:rPr lang="en-US" sz="1400" spc="15" dirty="0" err="1">
                <a:latin typeface="Times New Roman"/>
                <a:ea typeface="Times New Roman"/>
              </a:rPr>
              <a:t>r</a:t>
            </a:r>
            <a:r>
              <a:rPr lang="en-US" sz="1400" spc="5" dirty="0" err="1">
                <a:latin typeface="Times New Roman"/>
                <a:ea typeface="Times New Roman"/>
              </a:rPr>
              <a:t>ti</a:t>
            </a:r>
            <a:r>
              <a:rPr lang="en-US" sz="1400" spc="-45" dirty="0" err="1">
                <a:latin typeface="Times New Roman"/>
                <a:ea typeface="Times New Roman"/>
              </a:rPr>
              <a:t>m</a:t>
            </a:r>
            <a:r>
              <a:rPr lang="en-US" sz="1400" dirty="0" err="1">
                <a:latin typeface="Times New Roman"/>
                <a:ea typeface="Times New Roman"/>
              </a:rPr>
              <a:t>b</a:t>
            </a:r>
            <a:r>
              <a:rPr lang="en-US" sz="1400" spc="15" dirty="0" err="1">
                <a:latin typeface="Times New Roman"/>
                <a:ea typeface="Times New Roman"/>
              </a:rPr>
              <a:t>a</a:t>
            </a:r>
            <a:r>
              <a:rPr lang="en-US" sz="1400" dirty="0" err="1">
                <a:latin typeface="Times New Roman"/>
                <a:ea typeface="Times New Roman"/>
              </a:rPr>
              <a:t>n</a:t>
            </a:r>
            <a:r>
              <a:rPr lang="en-US" sz="1400" spc="-25" dirty="0" err="1">
                <a:latin typeface="Times New Roman"/>
                <a:ea typeface="Times New Roman"/>
              </a:rPr>
              <a:t>g</a:t>
            </a:r>
            <a:r>
              <a:rPr lang="en-US" sz="1400" spc="15" dirty="0" err="1">
                <a:latin typeface="Times New Roman"/>
                <a:ea typeface="Times New Roman"/>
              </a:rPr>
              <a:t>a</a:t>
            </a:r>
            <a:r>
              <a:rPr lang="en-US" sz="1400" dirty="0" err="1">
                <a:latin typeface="Times New Roman"/>
                <a:ea typeface="Times New Roman"/>
              </a:rPr>
              <a:t>n</a:t>
            </a:r>
            <a:r>
              <a:rPr lang="en-US" sz="1400" dirty="0">
                <a:latin typeface="Times New Roman"/>
                <a:ea typeface="Times New Roman"/>
              </a:rPr>
              <a:t> </a:t>
            </a:r>
            <a:r>
              <a:rPr lang="en-US" sz="1400" spc="115" dirty="0">
                <a:latin typeface="Times New Roman"/>
                <a:ea typeface="Times New Roman"/>
              </a:rPr>
              <a:t> </a:t>
            </a:r>
            <a:r>
              <a:rPr lang="en-US" sz="1400" spc="25" dirty="0" err="1">
                <a:latin typeface="Times New Roman"/>
                <a:ea typeface="Times New Roman"/>
              </a:rPr>
              <a:t>p</a:t>
            </a:r>
            <a:r>
              <a:rPr lang="en-US" sz="1400" spc="-35" dirty="0" err="1">
                <a:latin typeface="Times New Roman"/>
                <a:ea typeface="Times New Roman"/>
              </a:rPr>
              <a:t>e</a:t>
            </a:r>
            <a:r>
              <a:rPr lang="en-US" sz="1400" spc="-20" dirty="0" err="1">
                <a:latin typeface="Times New Roman"/>
                <a:ea typeface="Times New Roman"/>
              </a:rPr>
              <a:t>l</a:t>
            </a:r>
            <a:r>
              <a:rPr lang="en-US" sz="1400" spc="35" dirty="0" err="1">
                <a:latin typeface="Times New Roman"/>
                <a:ea typeface="Times New Roman"/>
              </a:rPr>
              <a:t>a</a:t>
            </a:r>
            <a:r>
              <a:rPr lang="en-US" sz="1400" spc="-25" dirty="0" err="1">
                <a:latin typeface="Times New Roman"/>
                <a:ea typeface="Times New Roman"/>
              </a:rPr>
              <a:t>k</a:t>
            </a:r>
            <a:r>
              <a:rPr lang="en-US" sz="1400" dirty="0" err="1">
                <a:latin typeface="Times New Roman"/>
                <a:ea typeface="Times New Roman"/>
              </a:rPr>
              <a:t>s</a:t>
            </a:r>
            <a:r>
              <a:rPr lang="en-US" sz="1400" spc="15" dirty="0" err="1">
                <a:latin typeface="Times New Roman"/>
                <a:ea typeface="Times New Roman"/>
              </a:rPr>
              <a:t>a</a:t>
            </a:r>
            <a:r>
              <a:rPr lang="en-US" sz="1400" spc="-25" dirty="0" err="1">
                <a:latin typeface="Times New Roman"/>
                <a:ea typeface="Times New Roman"/>
              </a:rPr>
              <a:t>n</a:t>
            </a:r>
            <a:r>
              <a:rPr lang="en-US" sz="1400" spc="15" dirty="0" err="1">
                <a:latin typeface="Times New Roman"/>
                <a:ea typeface="Times New Roman"/>
              </a:rPr>
              <a:t>aa</a:t>
            </a:r>
            <a:r>
              <a:rPr lang="en-US" sz="1400" dirty="0" err="1">
                <a:latin typeface="Times New Roman"/>
                <a:ea typeface="Times New Roman"/>
              </a:rPr>
              <a:t>n</a:t>
            </a:r>
            <a:r>
              <a:rPr lang="en-US" sz="1400" dirty="0">
                <a:latin typeface="Times New Roman"/>
                <a:ea typeface="Times New Roman"/>
              </a:rPr>
              <a:t> </a:t>
            </a:r>
            <a:r>
              <a:rPr lang="en-US" sz="1400" spc="95" dirty="0">
                <a:latin typeface="Times New Roman"/>
                <a:ea typeface="Times New Roman"/>
              </a:rPr>
              <a:t> </a:t>
            </a:r>
            <a:r>
              <a:rPr lang="en-US" sz="1400" dirty="0" err="1">
                <a:latin typeface="Times New Roman"/>
                <a:ea typeface="Times New Roman"/>
              </a:rPr>
              <a:t>p</a:t>
            </a:r>
            <a:r>
              <a:rPr lang="en-US" sz="1400" spc="-10" dirty="0" err="1">
                <a:latin typeface="Times New Roman"/>
                <a:ea typeface="Times New Roman"/>
              </a:rPr>
              <a:t>e</a:t>
            </a:r>
            <a:r>
              <a:rPr lang="en-US" sz="1400" spc="-25" dirty="0" err="1">
                <a:latin typeface="Times New Roman"/>
                <a:ea typeface="Times New Roman"/>
              </a:rPr>
              <a:t>n</a:t>
            </a:r>
            <a:r>
              <a:rPr lang="en-US" sz="1400" dirty="0" err="1">
                <a:latin typeface="Times New Roman"/>
                <a:ea typeface="Times New Roman"/>
              </a:rPr>
              <a:t>y</a:t>
            </a:r>
            <a:r>
              <a:rPr lang="en-US" sz="1400" spc="5" dirty="0" err="1">
                <a:latin typeface="Times New Roman"/>
                <a:ea typeface="Times New Roman"/>
              </a:rPr>
              <a:t>i</a:t>
            </a:r>
            <a:r>
              <a:rPr lang="en-US" sz="1400" dirty="0" err="1">
                <a:latin typeface="Times New Roman"/>
                <a:ea typeface="Times New Roman"/>
              </a:rPr>
              <a:t>d</a:t>
            </a:r>
            <a:r>
              <a:rPr lang="en-US" sz="1400" spc="5" dirty="0" err="1">
                <a:latin typeface="Times New Roman"/>
                <a:ea typeface="Times New Roman"/>
              </a:rPr>
              <a:t>i</a:t>
            </a:r>
            <a:r>
              <a:rPr lang="en-US" sz="1400" spc="-25" dirty="0" err="1">
                <a:latin typeface="Times New Roman"/>
                <a:ea typeface="Times New Roman"/>
              </a:rPr>
              <a:t>k</a:t>
            </a:r>
            <a:r>
              <a:rPr lang="en-US" sz="1400" spc="15" dirty="0" err="1">
                <a:latin typeface="Times New Roman"/>
                <a:ea typeface="Times New Roman"/>
              </a:rPr>
              <a:t>a</a:t>
            </a:r>
            <a:r>
              <a:rPr lang="en-US" sz="1400" dirty="0" err="1">
                <a:latin typeface="Times New Roman"/>
                <a:ea typeface="Times New Roman"/>
              </a:rPr>
              <a:t>n</a:t>
            </a:r>
            <a:r>
              <a:rPr lang="en-US" sz="1400" dirty="0">
                <a:latin typeface="Times New Roman"/>
                <a:ea typeface="Times New Roman"/>
              </a:rPr>
              <a:t> </a:t>
            </a:r>
            <a:r>
              <a:rPr lang="en-US" sz="1400" spc="95" dirty="0">
                <a:latin typeface="Times New Roman"/>
                <a:ea typeface="Times New Roman"/>
              </a:rPr>
              <a:t> </a:t>
            </a:r>
            <a:r>
              <a:rPr lang="en-US" sz="1400" spc="20" dirty="0" err="1">
                <a:latin typeface="Times New Roman"/>
                <a:ea typeface="Times New Roman"/>
              </a:rPr>
              <a:t>T</a:t>
            </a:r>
            <a:r>
              <a:rPr lang="en-US" sz="1400" spc="-20" dirty="0" err="1">
                <a:latin typeface="Times New Roman"/>
                <a:ea typeface="Times New Roman"/>
              </a:rPr>
              <a:t>i</a:t>
            </a:r>
            <a:r>
              <a:rPr lang="en-US" sz="1400" spc="-25" dirty="0" err="1">
                <a:latin typeface="Times New Roman"/>
                <a:ea typeface="Times New Roman"/>
              </a:rPr>
              <a:t>nd</a:t>
            </a:r>
            <a:r>
              <a:rPr lang="en-US" sz="1400" spc="35" dirty="0" err="1">
                <a:latin typeface="Times New Roman"/>
                <a:ea typeface="Times New Roman"/>
              </a:rPr>
              <a:t>a</a:t>
            </a:r>
            <a:r>
              <a:rPr lang="en-US" sz="1400" dirty="0" err="1">
                <a:latin typeface="Times New Roman"/>
                <a:ea typeface="Times New Roman"/>
              </a:rPr>
              <a:t>k</a:t>
            </a:r>
            <a:r>
              <a:rPr lang="en-US" sz="1400" dirty="0">
                <a:latin typeface="Times New Roman"/>
                <a:ea typeface="Times New Roman"/>
              </a:rPr>
              <a:t> </a:t>
            </a:r>
            <a:r>
              <a:rPr lang="en-US" sz="1400" spc="95" dirty="0">
                <a:latin typeface="Times New Roman"/>
                <a:ea typeface="Times New Roman"/>
              </a:rPr>
              <a:t> </a:t>
            </a:r>
            <a:r>
              <a:rPr lang="en-US" sz="1400" spc="10" dirty="0" err="1">
                <a:latin typeface="Times New Roman"/>
                <a:ea typeface="Times New Roman"/>
              </a:rPr>
              <a:t>P</a:t>
            </a:r>
            <a:r>
              <a:rPr lang="en-US" sz="1400" spc="-20" dirty="0" err="1">
                <a:latin typeface="Times New Roman"/>
                <a:ea typeface="Times New Roman"/>
              </a:rPr>
              <a:t>i</a:t>
            </a:r>
            <a:r>
              <a:rPr lang="en-US" sz="1400" spc="-25" dirty="0" err="1">
                <a:latin typeface="Times New Roman"/>
                <a:ea typeface="Times New Roman"/>
              </a:rPr>
              <a:t>d</a:t>
            </a:r>
            <a:r>
              <a:rPr lang="en-US" sz="1400" spc="15" dirty="0" err="1">
                <a:latin typeface="Times New Roman"/>
                <a:ea typeface="Times New Roman"/>
              </a:rPr>
              <a:t>a</a:t>
            </a:r>
            <a:r>
              <a:rPr lang="en-US" sz="1400" spc="-25" dirty="0" err="1">
                <a:latin typeface="Times New Roman"/>
                <a:ea typeface="Times New Roman"/>
              </a:rPr>
              <a:t>n</a:t>
            </a:r>
            <a:r>
              <a:rPr lang="en-US" sz="1400" dirty="0" err="1">
                <a:latin typeface="Times New Roman"/>
                <a:ea typeface="Times New Roman"/>
              </a:rPr>
              <a:t>a</a:t>
            </a:r>
            <a:r>
              <a:rPr lang="en-US" sz="1400" dirty="0">
                <a:latin typeface="Times New Roman"/>
                <a:ea typeface="Times New Roman"/>
              </a:rPr>
              <a:t> </a:t>
            </a:r>
            <a:r>
              <a:rPr lang="en-US" sz="1400" spc="5" dirty="0" err="1">
                <a:latin typeface="Times New Roman"/>
                <a:ea typeface="Times New Roman"/>
              </a:rPr>
              <a:t>t</a:t>
            </a:r>
            <a:r>
              <a:rPr lang="en-US" sz="1400" spc="-35" dirty="0" err="1">
                <a:latin typeface="Times New Roman"/>
                <a:ea typeface="Times New Roman"/>
              </a:rPr>
              <a:t>e</a:t>
            </a:r>
            <a:r>
              <a:rPr lang="en-US" sz="1400" spc="15" dirty="0" err="1">
                <a:latin typeface="Times New Roman"/>
                <a:ea typeface="Times New Roman"/>
              </a:rPr>
              <a:t>r</a:t>
            </a:r>
            <a:r>
              <a:rPr lang="en-US" sz="1400" spc="25" dirty="0" err="1">
                <a:latin typeface="Times New Roman"/>
                <a:ea typeface="Times New Roman"/>
              </a:rPr>
              <a:t>s</a:t>
            </a:r>
            <a:r>
              <a:rPr lang="en-US" sz="1400" spc="-35" dirty="0" err="1">
                <a:latin typeface="Times New Roman"/>
                <a:ea typeface="Times New Roman"/>
              </a:rPr>
              <a:t>e</a:t>
            </a:r>
            <a:r>
              <a:rPr lang="en-US" sz="1400" dirty="0" err="1">
                <a:latin typeface="Times New Roman"/>
                <a:ea typeface="Times New Roman"/>
              </a:rPr>
              <a:t>but</a:t>
            </a:r>
            <a:r>
              <a:rPr lang="en-US" sz="1400" spc="15" dirty="0">
                <a:latin typeface="Times New Roman"/>
                <a:ea typeface="Times New Roman"/>
              </a:rPr>
              <a:t> </a:t>
            </a:r>
            <a:r>
              <a:rPr lang="en-US" sz="1400" dirty="0" err="1">
                <a:latin typeface="Times New Roman"/>
                <a:ea typeface="Times New Roman"/>
              </a:rPr>
              <a:t>k</a:t>
            </a:r>
            <a:r>
              <a:rPr lang="en-US" sz="1400" spc="-35" dirty="0" err="1">
                <a:latin typeface="Times New Roman"/>
                <a:ea typeface="Times New Roman"/>
              </a:rPr>
              <a:t>e</a:t>
            </a:r>
            <a:r>
              <a:rPr lang="en-US" sz="1400" dirty="0" err="1">
                <a:latin typeface="Times New Roman"/>
                <a:ea typeface="Times New Roman"/>
              </a:rPr>
              <a:t>p</a:t>
            </a:r>
            <a:r>
              <a:rPr lang="en-US" sz="1400" spc="15" dirty="0" err="1">
                <a:latin typeface="Times New Roman"/>
                <a:ea typeface="Times New Roman"/>
              </a:rPr>
              <a:t>a</a:t>
            </a:r>
            <a:r>
              <a:rPr lang="en-US" sz="1400" spc="-25" dirty="0" err="1">
                <a:latin typeface="Times New Roman"/>
                <a:ea typeface="Times New Roman"/>
              </a:rPr>
              <a:t>d</a:t>
            </a:r>
            <a:r>
              <a:rPr lang="en-US" sz="1400" dirty="0" err="1">
                <a:latin typeface="Times New Roman"/>
                <a:ea typeface="Times New Roman"/>
              </a:rPr>
              <a:t>a</a:t>
            </a:r>
            <a:r>
              <a:rPr lang="en-US" sz="1400" spc="25" dirty="0">
                <a:latin typeface="Times New Roman"/>
                <a:ea typeface="Times New Roman"/>
              </a:rPr>
              <a:t> </a:t>
            </a:r>
            <a:r>
              <a:rPr lang="id-ID" sz="1400" spc="25" dirty="0" smtClean="0">
                <a:latin typeface="Times New Roman"/>
                <a:ea typeface="Times New Roman"/>
              </a:rPr>
              <a:t>......</a:t>
            </a:r>
            <a:r>
              <a:rPr lang="en-US" sz="1400" dirty="0" smtClean="0">
                <a:latin typeface="Times New Roman"/>
                <a:ea typeface="Times New Roman"/>
              </a:rPr>
              <a:t>.</a:t>
            </a:r>
            <a:endParaRPr lang="id-ID" sz="1400" dirty="0">
              <a:latin typeface="Times New Roman"/>
              <a:ea typeface="Times New Roman"/>
            </a:endParaRPr>
          </a:p>
          <a:p>
            <a:pPr marL="0" indent="0">
              <a:spcBef>
                <a:spcPts val="25"/>
              </a:spcBef>
              <a:spcAft>
                <a:spcPts val="0"/>
              </a:spcAft>
              <a:buNone/>
            </a:pPr>
            <a:r>
              <a:rPr lang="id-ID" sz="1400" dirty="0" smtClean="0">
                <a:latin typeface="Times New Roman"/>
                <a:ea typeface="Times New Roman"/>
              </a:rPr>
              <a:t>         </a:t>
            </a:r>
            <a:r>
              <a:rPr lang="en-US" sz="1400" dirty="0" smtClean="0">
                <a:latin typeface="Times New Roman"/>
                <a:ea typeface="Times New Roman"/>
              </a:rPr>
              <a:t>4</a:t>
            </a:r>
            <a:r>
              <a:rPr lang="en-US" sz="1400" dirty="0">
                <a:latin typeface="Times New Roman"/>
                <a:ea typeface="Times New Roman"/>
              </a:rPr>
              <a:t>. </a:t>
            </a:r>
            <a:r>
              <a:rPr lang="en-US" sz="1400" spc="45" dirty="0" smtClean="0">
                <a:latin typeface="Times New Roman"/>
                <a:ea typeface="Times New Roman"/>
              </a:rPr>
              <a:t> </a:t>
            </a:r>
            <a:r>
              <a:rPr lang="en-US" sz="1400" spc="10" dirty="0" err="1">
                <a:latin typeface="Times New Roman"/>
                <a:ea typeface="Times New Roman"/>
              </a:rPr>
              <a:t>S</a:t>
            </a:r>
            <a:r>
              <a:rPr lang="en-US" sz="1400" dirty="0" err="1">
                <a:latin typeface="Times New Roman"/>
                <a:ea typeface="Times New Roman"/>
              </a:rPr>
              <a:t>u</a:t>
            </a:r>
            <a:r>
              <a:rPr lang="en-US" sz="1400" spc="-10" dirty="0" err="1">
                <a:latin typeface="Times New Roman"/>
                <a:ea typeface="Times New Roman"/>
              </a:rPr>
              <a:t>r</a:t>
            </a:r>
            <a:r>
              <a:rPr lang="en-US" sz="1400" spc="15" dirty="0" err="1">
                <a:latin typeface="Times New Roman"/>
                <a:ea typeface="Times New Roman"/>
              </a:rPr>
              <a:t>a</a:t>
            </a:r>
            <a:r>
              <a:rPr lang="en-US" sz="1400" dirty="0" err="1">
                <a:latin typeface="Times New Roman"/>
                <a:ea typeface="Times New Roman"/>
              </a:rPr>
              <a:t>t</a:t>
            </a:r>
            <a:r>
              <a:rPr lang="en-US" sz="1400" spc="-5" dirty="0">
                <a:latin typeface="Times New Roman"/>
                <a:ea typeface="Times New Roman"/>
              </a:rPr>
              <a:t> </a:t>
            </a:r>
            <a:r>
              <a:rPr lang="en-US" sz="1400" spc="10" dirty="0" err="1">
                <a:latin typeface="Times New Roman"/>
                <a:ea typeface="Times New Roman"/>
              </a:rPr>
              <a:t>P</a:t>
            </a:r>
            <a:r>
              <a:rPr lang="en-US" sz="1400" spc="-35" dirty="0" err="1">
                <a:latin typeface="Times New Roman"/>
                <a:ea typeface="Times New Roman"/>
              </a:rPr>
              <a:t>e</a:t>
            </a:r>
            <a:r>
              <a:rPr lang="en-US" sz="1400" spc="15" dirty="0" err="1">
                <a:latin typeface="Times New Roman"/>
                <a:ea typeface="Times New Roman"/>
              </a:rPr>
              <a:t>r</a:t>
            </a:r>
            <a:r>
              <a:rPr lang="en-US" sz="1400" spc="-20" dirty="0" err="1">
                <a:latin typeface="Times New Roman"/>
                <a:ea typeface="Times New Roman"/>
              </a:rPr>
              <a:t>i</a:t>
            </a:r>
            <a:r>
              <a:rPr lang="en-US" sz="1400" spc="-25" dirty="0" err="1">
                <a:latin typeface="Times New Roman"/>
                <a:ea typeface="Times New Roman"/>
              </a:rPr>
              <a:t>n</a:t>
            </a:r>
            <a:r>
              <a:rPr lang="en-US" sz="1400" spc="5" dirty="0" err="1">
                <a:latin typeface="Times New Roman"/>
                <a:ea typeface="Times New Roman"/>
              </a:rPr>
              <a:t>t</a:t>
            </a:r>
            <a:r>
              <a:rPr lang="en-US" sz="1400" spc="15" dirty="0" err="1">
                <a:latin typeface="Times New Roman"/>
                <a:ea typeface="Times New Roman"/>
              </a:rPr>
              <a:t>a</a:t>
            </a:r>
            <a:r>
              <a:rPr lang="en-US" sz="1400" dirty="0" err="1">
                <a:latin typeface="Times New Roman"/>
                <a:ea typeface="Times New Roman"/>
              </a:rPr>
              <a:t>h</a:t>
            </a:r>
            <a:r>
              <a:rPr lang="en-US" sz="1400" spc="-10" dirty="0">
                <a:latin typeface="Times New Roman"/>
                <a:ea typeface="Times New Roman"/>
              </a:rPr>
              <a:t> </a:t>
            </a:r>
            <a:r>
              <a:rPr lang="en-US" sz="1400" spc="5" dirty="0" err="1">
                <a:latin typeface="Times New Roman"/>
                <a:ea typeface="Times New Roman"/>
              </a:rPr>
              <a:t>i</a:t>
            </a:r>
            <a:r>
              <a:rPr lang="en-US" sz="1400" dirty="0" err="1">
                <a:latin typeface="Times New Roman"/>
                <a:ea typeface="Times New Roman"/>
              </a:rPr>
              <a:t>ni</a:t>
            </a:r>
            <a:r>
              <a:rPr lang="en-US" sz="1400" spc="-5" dirty="0">
                <a:latin typeface="Times New Roman"/>
                <a:ea typeface="Times New Roman"/>
              </a:rPr>
              <a:t> </a:t>
            </a:r>
            <a:r>
              <a:rPr lang="en-US" sz="1400" dirty="0" err="1">
                <a:latin typeface="Times New Roman"/>
                <a:ea typeface="Times New Roman"/>
              </a:rPr>
              <a:t>b</a:t>
            </a:r>
            <a:r>
              <a:rPr lang="en-US" sz="1400" spc="-35" dirty="0" err="1">
                <a:latin typeface="Times New Roman"/>
                <a:ea typeface="Times New Roman"/>
              </a:rPr>
              <a:t>e</a:t>
            </a:r>
            <a:r>
              <a:rPr lang="en-US" sz="1400" spc="15" dirty="0" err="1">
                <a:latin typeface="Times New Roman"/>
                <a:ea typeface="Times New Roman"/>
              </a:rPr>
              <a:t>r</a:t>
            </a:r>
            <a:r>
              <a:rPr lang="en-US" sz="1400" spc="-20" dirty="0" err="1">
                <a:latin typeface="Times New Roman"/>
                <a:ea typeface="Times New Roman"/>
              </a:rPr>
              <a:t>l</a:t>
            </a:r>
            <a:r>
              <a:rPr lang="en-US" sz="1400" spc="35" dirty="0" err="1">
                <a:latin typeface="Times New Roman"/>
                <a:ea typeface="Times New Roman"/>
              </a:rPr>
              <a:t>a</a:t>
            </a:r>
            <a:r>
              <a:rPr lang="en-US" sz="1400" spc="-25" dirty="0" err="1">
                <a:latin typeface="Times New Roman"/>
                <a:ea typeface="Times New Roman"/>
              </a:rPr>
              <a:t>k</a:t>
            </a:r>
            <a:r>
              <a:rPr lang="en-US" sz="1400" dirty="0" err="1">
                <a:latin typeface="Times New Roman"/>
                <a:ea typeface="Times New Roman"/>
              </a:rPr>
              <a:t>u</a:t>
            </a:r>
            <a:r>
              <a:rPr lang="en-US" sz="1400" spc="10" dirty="0">
                <a:latin typeface="Times New Roman"/>
                <a:ea typeface="Times New Roman"/>
              </a:rPr>
              <a:t> </a:t>
            </a:r>
            <a:r>
              <a:rPr lang="en-US" sz="1400" dirty="0" err="1">
                <a:latin typeface="Times New Roman"/>
                <a:ea typeface="Times New Roman"/>
              </a:rPr>
              <a:t>s</a:t>
            </a:r>
            <a:r>
              <a:rPr lang="en-US" sz="1400" spc="-10" dirty="0" err="1">
                <a:latin typeface="Times New Roman"/>
                <a:ea typeface="Times New Roman"/>
              </a:rPr>
              <a:t>e</a:t>
            </a:r>
            <a:r>
              <a:rPr lang="en-US" sz="1400" spc="-20" dirty="0" err="1">
                <a:latin typeface="Times New Roman"/>
                <a:ea typeface="Times New Roman"/>
              </a:rPr>
              <a:t>j</a:t>
            </a:r>
            <a:r>
              <a:rPr lang="en-US" sz="1400" spc="15" dirty="0" err="1">
                <a:latin typeface="Times New Roman"/>
                <a:ea typeface="Times New Roman"/>
              </a:rPr>
              <a:t>a</a:t>
            </a:r>
            <a:r>
              <a:rPr lang="en-US" sz="1400" dirty="0" err="1">
                <a:latin typeface="Times New Roman"/>
                <a:ea typeface="Times New Roman"/>
              </a:rPr>
              <a:t>k</a:t>
            </a:r>
            <a:r>
              <a:rPr lang="en-US" sz="1400" spc="-10" dirty="0">
                <a:latin typeface="Times New Roman"/>
                <a:ea typeface="Times New Roman"/>
              </a:rPr>
              <a:t> </a:t>
            </a:r>
            <a:r>
              <a:rPr lang="en-US" sz="1400" spc="5" dirty="0" err="1">
                <a:latin typeface="Times New Roman"/>
                <a:ea typeface="Times New Roman"/>
              </a:rPr>
              <a:t>t</a:t>
            </a:r>
            <a:r>
              <a:rPr lang="en-US" sz="1400" spc="15" dirty="0" err="1">
                <a:latin typeface="Times New Roman"/>
                <a:ea typeface="Times New Roman"/>
              </a:rPr>
              <a:t>a</a:t>
            </a:r>
            <a:r>
              <a:rPr lang="en-US" sz="1400" dirty="0" err="1">
                <a:latin typeface="Times New Roman"/>
                <a:ea typeface="Times New Roman"/>
              </a:rPr>
              <a:t>n</a:t>
            </a:r>
            <a:r>
              <a:rPr lang="en-US" sz="1400" spc="-25" dirty="0" err="1">
                <a:latin typeface="Times New Roman"/>
                <a:ea typeface="Times New Roman"/>
              </a:rPr>
              <a:t>gg</a:t>
            </a:r>
            <a:r>
              <a:rPr lang="en-US" sz="1400" spc="35" dirty="0" err="1">
                <a:latin typeface="Times New Roman"/>
                <a:ea typeface="Times New Roman"/>
              </a:rPr>
              <a:t>a</a:t>
            </a:r>
            <a:r>
              <a:rPr lang="en-US" sz="1400" dirty="0" err="1">
                <a:latin typeface="Times New Roman"/>
                <a:ea typeface="Times New Roman"/>
              </a:rPr>
              <a:t>l</a:t>
            </a:r>
            <a:r>
              <a:rPr lang="en-US" sz="1400" spc="-5" dirty="0">
                <a:latin typeface="Times New Roman"/>
                <a:ea typeface="Times New Roman"/>
              </a:rPr>
              <a:t> </a:t>
            </a:r>
            <a:r>
              <a:rPr lang="en-US" sz="1400" dirty="0" err="1">
                <a:latin typeface="Times New Roman"/>
                <a:ea typeface="Times New Roman"/>
              </a:rPr>
              <a:t>d</a:t>
            </a:r>
            <a:r>
              <a:rPr lang="en-US" sz="1400" spc="5" dirty="0" err="1">
                <a:latin typeface="Times New Roman"/>
                <a:ea typeface="Times New Roman"/>
              </a:rPr>
              <a:t>i</a:t>
            </a:r>
            <a:r>
              <a:rPr lang="en-US" sz="1400" dirty="0" err="1">
                <a:latin typeface="Times New Roman"/>
                <a:ea typeface="Times New Roman"/>
              </a:rPr>
              <a:t>k</a:t>
            </a:r>
            <a:r>
              <a:rPr lang="en-US" sz="1400" spc="-10" dirty="0" err="1">
                <a:latin typeface="Times New Roman"/>
                <a:ea typeface="Times New Roman"/>
              </a:rPr>
              <a:t>e</a:t>
            </a:r>
            <a:r>
              <a:rPr lang="en-US" sz="1400" spc="-20" dirty="0" err="1">
                <a:latin typeface="Times New Roman"/>
                <a:ea typeface="Times New Roman"/>
              </a:rPr>
              <a:t>l</a:t>
            </a:r>
            <a:r>
              <a:rPr lang="en-US" sz="1400" dirty="0" err="1">
                <a:latin typeface="Times New Roman"/>
                <a:ea typeface="Times New Roman"/>
              </a:rPr>
              <a:t>u</a:t>
            </a:r>
            <a:r>
              <a:rPr lang="en-US" sz="1400" spc="15" dirty="0" err="1">
                <a:latin typeface="Times New Roman"/>
                <a:ea typeface="Times New Roman"/>
              </a:rPr>
              <a:t>ar</a:t>
            </a:r>
            <a:r>
              <a:rPr lang="en-US" sz="1400" spc="-25" dirty="0" err="1">
                <a:latin typeface="Times New Roman"/>
                <a:ea typeface="Times New Roman"/>
              </a:rPr>
              <a:t>k</a:t>
            </a:r>
            <a:r>
              <a:rPr lang="en-US" sz="1400" spc="15" dirty="0" err="1">
                <a:latin typeface="Times New Roman"/>
                <a:ea typeface="Times New Roman"/>
              </a:rPr>
              <a:t>a</a:t>
            </a:r>
            <a:r>
              <a:rPr lang="en-US" sz="1400" dirty="0" err="1">
                <a:latin typeface="Times New Roman"/>
                <a:ea typeface="Times New Roman"/>
              </a:rPr>
              <a:t>n</a:t>
            </a:r>
            <a:r>
              <a:rPr lang="en-US" sz="1400" spc="-10" dirty="0">
                <a:latin typeface="Times New Roman"/>
                <a:ea typeface="Times New Roman"/>
              </a:rPr>
              <a:t> </a:t>
            </a:r>
            <a:r>
              <a:rPr lang="en-US" sz="1400" dirty="0">
                <a:latin typeface="Times New Roman"/>
                <a:ea typeface="Times New Roman"/>
              </a:rPr>
              <a:t>s</a:t>
            </a:r>
            <a:r>
              <a:rPr lang="en-US" sz="1400" spc="5" dirty="0">
                <a:latin typeface="Times New Roman"/>
                <a:ea typeface="Times New Roman"/>
              </a:rPr>
              <a:t>/</a:t>
            </a:r>
            <a:r>
              <a:rPr lang="en-US" sz="1400" dirty="0">
                <a:latin typeface="Times New Roman"/>
                <a:ea typeface="Times New Roman"/>
              </a:rPr>
              <a:t>d</a:t>
            </a:r>
            <a:r>
              <a:rPr lang="en-US" sz="1400" spc="-10" dirty="0">
                <a:latin typeface="Times New Roman"/>
                <a:ea typeface="Times New Roman"/>
              </a:rPr>
              <a:t> </a:t>
            </a:r>
            <a:r>
              <a:rPr lang="en-US" sz="1400" dirty="0" err="1">
                <a:latin typeface="Times New Roman"/>
                <a:ea typeface="Times New Roman"/>
              </a:rPr>
              <a:t>s</a:t>
            </a:r>
            <a:r>
              <a:rPr lang="en-US" sz="1400" spc="-30" dirty="0" err="1">
                <a:latin typeface="Times New Roman"/>
                <a:ea typeface="Times New Roman"/>
              </a:rPr>
              <a:t>e</a:t>
            </a:r>
            <a:r>
              <a:rPr lang="en-US" sz="1400" spc="5" dirty="0" err="1">
                <a:latin typeface="Times New Roman"/>
                <a:ea typeface="Times New Roman"/>
              </a:rPr>
              <a:t>l</a:t>
            </a:r>
            <a:r>
              <a:rPr lang="en-US" sz="1400" spc="-10" dirty="0" err="1">
                <a:latin typeface="Times New Roman"/>
                <a:ea typeface="Times New Roman"/>
              </a:rPr>
              <a:t>e</a:t>
            </a:r>
            <a:r>
              <a:rPr lang="en-US" sz="1400" dirty="0" err="1">
                <a:latin typeface="Times New Roman"/>
                <a:ea typeface="Times New Roman"/>
              </a:rPr>
              <a:t>s</a:t>
            </a:r>
            <a:r>
              <a:rPr lang="en-US" sz="1400" spc="15" dirty="0" err="1">
                <a:latin typeface="Times New Roman"/>
                <a:ea typeface="Times New Roman"/>
              </a:rPr>
              <a:t>a</a:t>
            </a:r>
            <a:r>
              <a:rPr lang="en-US" sz="1400" spc="20" dirty="0" err="1">
                <a:latin typeface="Times New Roman"/>
                <a:ea typeface="Times New Roman"/>
              </a:rPr>
              <a:t>i</a:t>
            </a:r>
            <a:r>
              <a:rPr lang="en-US" sz="1400" dirty="0">
                <a:latin typeface="Times New Roman"/>
                <a:ea typeface="Times New Roman"/>
              </a:rPr>
              <a:t>.</a:t>
            </a:r>
            <a:endParaRPr lang="id-ID" sz="1400" dirty="0">
              <a:latin typeface="Times New Roman"/>
              <a:ea typeface="Times New Roman"/>
            </a:endParaRPr>
          </a:p>
          <a:p>
            <a:pPr marL="0" indent="0">
              <a:buNone/>
            </a:pPr>
            <a:r>
              <a:rPr lang="id-ID" sz="2000" dirty="0" smtClean="0">
                <a:latin typeface="Times New Roman"/>
                <a:ea typeface="Times New Roman"/>
              </a:rPr>
              <a:t>				</a:t>
            </a:r>
            <a:r>
              <a:rPr lang="id-ID" sz="1400" dirty="0" smtClean="0">
                <a:latin typeface="Times New Roman"/>
                <a:ea typeface="Times New Roman"/>
              </a:rPr>
              <a:t>Dikeluarkan :</a:t>
            </a:r>
          </a:p>
          <a:p>
            <a:pPr marL="0" indent="0">
              <a:buNone/>
            </a:pPr>
            <a:r>
              <a:rPr lang="id-ID" sz="1400" dirty="0" smtClean="0">
                <a:latin typeface="Times New Roman"/>
                <a:ea typeface="Times New Roman"/>
              </a:rPr>
              <a:t>				Tanggal	:</a:t>
            </a:r>
          </a:p>
          <a:p>
            <a:pPr marL="0" indent="0">
              <a:buNone/>
            </a:pPr>
            <a:endParaRPr lang="id-ID" sz="1400" dirty="0">
              <a:latin typeface="Times New Roman"/>
              <a:ea typeface="Times New Roman"/>
            </a:endParaRPr>
          </a:p>
          <a:p>
            <a:pPr marL="0" indent="0">
              <a:buNone/>
            </a:pPr>
            <a:r>
              <a:rPr lang="id-ID" sz="1400" dirty="0" smtClean="0">
                <a:latin typeface="Times New Roman"/>
                <a:ea typeface="Times New Roman"/>
              </a:rPr>
              <a:t>Yang Menerima Perinta					yang  Mengeluarkan Perintah</a:t>
            </a:r>
            <a:r>
              <a:rPr lang="en-US" sz="1400" dirty="0">
                <a:latin typeface="Times New Roman"/>
                <a:ea typeface="Times New Roman"/>
              </a:rPr>
              <a:t/>
            </a:r>
            <a:br>
              <a:rPr lang="en-US" sz="1400" dirty="0">
                <a:latin typeface="Times New Roman"/>
                <a:ea typeface="Times New Roman"/>
              </a:rPr>
            </a:br>
            <a:r>
              <a:rPr lang="en-US" sz="1400" dirty="0">
                <a:latin typeface="Times New Roman"/>
                <a:ea typeface="Times New Roman"/>
              </a:rPr>
              <a:t/>
            </a:r>
            <a:br>
              <a:rPr lang="en-US" sz="1400" dirty="0">
                <a:latin typeface="Times New Roman"/>
                <a:ea typeface="Times New Roman"/>
              </a:rPr>
            </a:br>
            <a:r>
              <a:rPr lang="en-US" sz="1400" dirty="0">
                <a:latin typeface="Times New Roman"/>
                <a:ea typeface="Times New Roman"/>
              </a:rPr>
              <a:t/>
            </a:r>
            <a:br>
              <a:rPr lang="en-US" sz="1400" dirty="0">
                <a:latin typeface="Times New Roman"/>
                <a:ea typeface="Times New Roman"/>
              </a:rPr>
            </a:br>
            <a:endParaRPr lang="id-ID" sz="1400" dirty="0" smtClean="0">
              <a:latin typeface="Times New Roman"/>
              <a:ea typeface="Times New Roman"/>
            </a:endParaRPr>
          </a:p>
          <a:p>
            <a:pPr marL="1424940" marR="1700530" indent="0" algn="ctr">
              <a:lnSpc>
                <a:spcPts val="1100"/>
              </a:lnSpc>
              <a:spcAft>
                <a:spcPts val="0"/>
              </a:spcAft>
              <a:buNone/>
            </a:pPr>
            <a:endParaRPr lang="id-ID" sz="1400" dirty="0">
              <a:effectLst/>
              <a:latin typeface="Times New Roman"/>
              <a:ea typeface="Times New Roman"/>
            </a:endParaRPr>
          </a:p>
          <a:p>
            <a:pPr marL="1424940" marR="1700530" indent="0" algn="ctr">
              <a:lnSpc>
                <a:spcPts val="1100"/>
              </a:lnSpc>
              <a:spcAft>
                <a:spcPts val="0"/>
              </a:spcAft>
              <a:buNone/>
            </a:pPr>
            <a:endParaRPr lang="id-ID" sz="1400" dirty="0">
              <a:effectLst/>
              <a:latin typeface="Times New Roman"/>
              <a:ea typeface="Times New Roman"/>
            </a:endParaRPr>
          </a:p>
        </p:txBody>
      </p:sp>
    </p:spTree>
    <p:extLst>
      <p:ext uri="{BB962C8B-B14F-4D97-AF65-F5344CB8AC3E}">
        <p14:creationId xmlns:p14="http://schemas.microsoft.com/office/powerpoint/2010/main" val="37463903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txBox="1">
            <a:spLocks/>
          </p:cNvSpPr>
          <p:nvPr/>
        </p:nvSpPr>
        <p:spPr>
          <a:xfrm>
            <a:off x="685800" y="533400"/>
            <a:ext cx="7543800" cy="5135252"/>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nSpc>
                <a:spcPts val="1200"/>
              </a:lnSpc>
              <a:buFont typeface="Arial" pitchFamily="34" charset="0"/>
              <a:buNone/>
            </a:pPr>
            <a:r>
              <a:rPr lang="en-US" sz="2400" dirty="0">
                <a:solidFill>
                  <a:prstClr val="black"/>
                </a:solidFill>
                <a:latin typeface="Times New Roman"/>
                <a:ea typeface="Times New Roman"/>
              </a:rPr>
              <a:t> </a:t>
            </a:r>
            <a:endParaRPr lang="id-ID" sz="1800" dirty="0">
              <a:solidFill>
                <a:prstClr val="black"/>
              </a:solidFill>
              <a:latin typeface="Times New Roman"/>
              <a:ea typeface="Times New Roman"/>
            </a:endParaRPr>
          </a:p>
          <a:p>
            <a:pPr marL="0" marR="1960880" indent="0">
              <a:spcBef>
                <a:spcPts val="25"/>
              </a:spcBef>
              <a:buFont typeface="Arial" pitchFamily="34" charset="0"/>
              <a:buNone/>
            </a:pPr>
            <a:r>
              <a:rPr lang="id-ID" sz="1800" b="1" u="heavy" spc="-10" dirty="0" smtClean="0">
                <a:solidFill>
                  <a:prstClr val="black"/>
                </a:solidFill>
                <a:uFill>
                  <a:solidFill>
                    <a:srgbClr val="000000"/>
                  </a:solidFill>
                </a:uFill>
                <a:latin typeface="Times New Roman"/>
                <a:ea typeface="Times New Roman"/>
              </a:rPr>
              <a:t>Hal : </a:t>
            </a:r>
            <a:r>
              <a:rPr lang="en-US" sz="1800" b="1" u="heavy" spc="-10" dirty="0" smtClean="0">
                <a:solidFill>
                  <a:prstClr val="black"/>
                </a:solidFill>
                <a:uFill>
                  <a:solidFill>
                    <a:srgbClr val="000000"/>
                  </a:solidFill>
                </a:uFill>
                <a:latin typeface="Times New Roman"/>
                <a:ea typeface="Times New Roman"/>
              </a:rPr>
              <a:t>S</a:t>
            </a:r>
            <a:r>
              <a:rPr lang="id-ID" sz="1800" b="1" u="heavy" spc="-10" dirty="0" smtClean="0">
                <a:solidFill>
                  <a:prstClr val="black"/>
                </a:solidFill>
                <a:uFill>
                  <a:solidFill>
                    <a:srgbClr val="000000"/>
                  </a:solidFill>
                </a:uFill>
                <a:latin typeface="Times New Roman"/>
                <a:ea typeface="Times New Roman"/>
              </a:rPr>
              <a:t>urat Pemberitahuan Dimulai Penyidikan </a:t>
            </a:r>
            <a:r>
              <a:rPr lang="id-ID" sz="1800" b="1" spc="-10" dirty="0" smtClean="0">
                <a:solidFill>
                  <a:prstClr val="black"/>
                </a:solidFill>
                <a:uFill>
                  <a:solidFill>
                    <a:srgbClr val="000000"/>
                  </a:solidFill>
                </a:uFill>
                <a:latin typeface="Times New Roman"/>
                <a:ea typeface="Times New Roman"/>
              </a:rPr>
              <a:t>	Tanggal</a:t>
            </a:r>
          </a:p>
          <a:p>
            <a:pPr marL="0" marR="1960880" indent="0">
              <a:spcBef>
                <a:spcPts val="25"/>
              </a:spcBef>
              <a:buFont typeface="Arial" pitchFamily="34" charset="0"/>
              <a:buNone/>
            </a:pPr>
            <a:r>
              <a:rPr lang="id-ID" sz="1800" b="1" spc="-10" dirty="0" smtClean="0">
                <a:solidFill>
                  <a:prstClr val="black"/>
                </a:solidFill>
                <a:uFill>
                  <a:solidFill>
                    <a:srgbClr val="000000"/>
                  </a:solidFill>
                </a:uFill>
                <a:latin typeface="Times New Roman"/>
                <a:ea typeface="Times New Roman"/>
              </a:rPr>
              <a:t>No.</a:t>
            </a:r>
          </a:p>
          <a:p>
            <a:pPr marL="0" marR="1960880" indent="0">
              <a:spcBef>
                <a:spcPts val="25"/>
              </a:spcBef>
              <a:buFont typeface="Arial" pitchFamily="34" charset="0"/>
              <a:buNone/>
            </a:pPr>
            <a:r>
              <a:rPr lang="id-ID" sz="1800" b="1" spc="-10" dirty="0" smtClean="0">
                <a:solidFill>
                  <a:prstClr val="black"/>
                </a:solidFill>
                <a:uFill>
                  <a:solidFill>
                    <a:srgbClr val="000000"/>
                  </a:solidFill>
                </a:uFill>
                <a:latin typeface="Times New Roman"/>
                <a:ea typeface="Times New Roman"/>
              </a:rPr>
              <a:t>Klasifikasi</a:t>
            </a:r>
          </a:p>
          <a:p>
            <a:pPr marL="0" marR="1960880" indent="0">
              <a:spcBef>
                <a:spcPts val="25"/>
              </a:spcBef>
              <a:buFont typeface="Arial" pitchFamily="34" charset="0"/>
              <a:buNone/>
            </a:pPr>
            <a:r>
              <a:rPr lang="id-ID" sz="1800" b="1" spc="-10" dirty="0">
                <a:solidFill>
                  <a:prstClr val="black"/>
                </a:solidFill>
                <a:uFill>
                  <a:solidFill>
                    <a:srgbClr val="000000"/>
                  </a:solidFill>
                </a:uFill>
                <a:latin typeface="Times New Roman"/>
                <a:ea typeface="Times New Roman"/>
              </a:rPr>
              <a:t>	</a:t>
            </a:r>
            <a:r>
              <a:rPr lang="id-ID" sz="1800" b="1" spc="-10" dirty="0" smtClean="0">
                <a:solidFill>
                  <a:prstClr val="black"/>
                </a:solidFill>
                <a:uFill>
                  <a:solidFill>
                    <a:srgbClr val="000000"/>
                  </a:solidFill>
                </a:uFill>
                <a:latin typeface="Times New Roman"/>
                <a:ea typeface="Times New Roman"/>
              </a:rPr>
              <a:t>				Kepada </a:t>
            </a:r>
            <a:endParaRPr lang="id-ID" sz="1800" b="1" spc="-10" dirty="0">
              <a:solidFill>
                <a:prstClr val="black"/>
              </a:solidFill>
              <a:uFill>
                <a:solidFill>
                  <a:srgbClr val="000000"/>
                </a:solidFill>
              </a:uFill>
              <a:latin typeface="Times New Roman"/>
              <a:ea typeface="Times New Roman"/>
            </a:endParaRPr>
          </a:p>
          <a:p>
            <a:pPr marL="0" marR="1960880" indent="0">
              <a:spcBef>
                <a:spcPts val="25"/>
              </a:spcBef>
              <a:buFont typeface="Arial" pitchFamily="34" charset="0"/>
              <a:buNone/>
            </a:pPr>
            <a:endParaRPr lang="id-ID" sz="1800" dirty="0" smtClean="0">
              <a:solidFill>
                <a:prstClr val="black"/>
              </a:solidFill>
              <a:latin typeface="Times New Roman"/>
              <a:ea typeface="Times New Roman"/>
            </a:endParaRPr>
          </a:p>
          <a:p>
            <a:pPr marL="0" indent="0">
              <a:lnSpc>
                <a:spcPts val="1400"/>
              </a:lnSpc>
              <a:spcBef>
                <a:spcPts val="85"/>
              </a:spcBef>
              <a:buNone/>
            </a:pPr>
            <a:r>
              <a:rPr lang="id-ID" sz="1800" spc="-10" dirty="0" smtClean="0">
                <a:solidFill>
                  <a:prstClr val="black"/>
                </a:solidFill>
                <a:latin typeface="Times New Roman"/>
                <a:ea typeface="Times New Roman"/>
              </a:rPr>
              <a:t>1. </a:t>
            </a:r>
            <a:r>
              <a:rPr lang="en-US" sz="1800" spc="-10" dirty="0" err="1" smtClean="0">
                <a:solidFill>
                  <a:prstClr val="black"/>
                </a:solidFill>
                <a:latin typeface="Times New Roman"/>
                <a:ea typeface="Times New Roman"/>
              </a:rPr>
              <a:t>D</a:t>
            </a:r>
            <a:r>
              <a:rPr lang="en-US" sz="1800" dirty="0" err="1" smtClean="0">
                <a:solidFill>
                  <a:prstClr val="black"/>
                </a:solidFill>
                <a:latin typeface="Times New Roman"/>
                <a:ea typeface="Times New Roman"/>
              </a:rPr>
              <a:t>a</a:t>
            </a:r>
            <a:r>
              <a:rPr lang="en-US" sz="1800" spc="5" dirty="0" err="1" smtClean="0">
                <a:solidFill>
                  <a:prstClr val="black"/>
                </a:solidFill>
                <a:latin typeface="Times New Roman"/>
                <a:ea typeface="Times New Roman"/>
              </a:rPr>
              <a:t>s</a:t>
            </a:r>
            <a:r>
              <a:rPr lang="en-US" sz="1800" spc="-20" dirty="0" err="1" smtClean="0">
                <a:solidFill>
                  <a:prstClr val="black"/>
                </a:solidFill>
                <a:latin typeface="Times New Roman"/>
                <a:ea typeface="Times New Roman"/>
              </a:rPr>
              <a:t>a</a:t>
            </a:r>
            <a:r>
              <a:rPr lang="en-US" sz="1800" dirty="0" err="1" smtClean="0">
                <a:solidFill>
                  <a:prstClr val="black"/>
                </a:solidFill>
                <a:latin typeface="Times New Roman"/>
                <a:ea typeface="Times New Roman"/>
              </a:rPr>
              <a:t>r</a:t>
            </a:r>
            <a:r>
              <a:rPr lang="en-US" sz="1800" dirty="0" smtClean="0">
                <a:solidFill>
                  <a:prstClr val="black"/>
                </a:solidFill>
                <a:latin typeface="Times New Roman"/>
                <a:ea typeface="Times New Roman"/>
              </a:rPr>
              <a:t>  </a:t>
            </a:r>
            <a:r>
              <a:rPr lang="id-ID" sz="1800" dirty="0" smtClean="0">
                <a:solidFill>
                  <a:prstClr val="black"/>
                </a:solidFill>
                <a:latin typeface="Times New Roman"/>
                <a:ea typeface="Times New Roman"/>
              </a:rPr>
              <a:t>: </a:t>
            </a:r>
            <a:r>
              <a:rPr lang="en-US" sz="1800" spc="10" dirty="0" err="1">
                <a:latin typeface="Times New Roman"/>
                <a:ea typeface="Times New Roman"/>
              </a:rPr>
              <a:t>P</a:t>
            </a:r>
            <a:r>
              <a:rPr lang="en-US" sz="1800" spc="15" dirty="0" err="1">
                <a:latin typeface="Times New Roman"/>
                <a:ea typeface="Times New Roman"/>
              </a:rPr>
              <a:t>a</a:t>
            </a:r>
            <a:r>
              <a:rPr lang="en-US" sz="1800" spc="-20" dirty="0" err="1">
                <a:latin typeface="Times New Roman"/>
                <a:ea typeface="Times New Roman"/>
              </a:rPr>
              <a:t>s</a:t>
            </a:r>
            <a:r>
              <a:rPr lang="en-US" sz="1800" spc="15" dirty="0" err="1">
                <a:latin typeface="Times New Roman"/>
                <a:ea typeface="Times New Roman"/>
              </a:rPr>
              <a:t>a</a:t>
            </a:r>
            <a:r>
              <a:rPr lang="en-US" sz="1800" dirty="0" err="1">
                <a:latin typeface="Times New Roman"/>
                <a:ea typeface="Times New Roman"/>
              </a:rPr>
              <a:t>l</a:t>
            </a:r>
            <a:r>
              <a:rPr lang="en-US" sz="1800" spc="-5" dirty="0">
                <a:latin typeface="Times New Roman"/>
                <a:ea typeface="Times New Roman"/>
              </a:rPr>
              <a:t> </a:t>
            </a:r>
            <a:r>
              <a:rPr lang="en-US" sz="1800" dirty="0">
                <a:latin typeface="Times New Roman"/>
                <a:ea typeface="Times New Roman"/>
              </a:rPr>
              <a:t>109</a:t>
            </a:r>
            <a:r>
              <a:rPr lang="en-US" sz="1800" spc="-10" dirty="0">
                <a:latin typeface="Times New Roman"/>
                <a:ea typeface="Times New Roman"/>
              </a:rPr>
              <a:t> </a:t>
            </a:r>
            <a:r>
              <a:rPr lang="en-US" sz="1800" spc="15" dirty="0" err="1">
                <a:latin typeface="Times New Roman"/>
                <a:ea typeface="Times New Roman"/>
              </a:rPr>
              <a:t>a</a:t>
            </a:r>
            <a:r>
              <a:rPr lang="en-US" sz="1800" spc="-25" dirty="0" err="1">
                <a:latin typeface="Times New Roman"/>
                <a:ea typeface="Times New Roman"/>
              </a:rPr>
              <a:t>y</a:t>
            </a:r>
            <a:r>
              <a:rPr lang="en-US" sz="1800" spc="15" dirty="0" err="1">
                <a:latin typeface="Times New Roman"/>
                <a:ea typeface="Times New Roman"/>
              </a:rPr>
              <a:t>a</a:t>
            </a:r>
            <a:r>
              <a:rPr lang="en-US" sz="1800" dirty="0" err="1">
                <a:latin typeface="Times New Roman"/>
                <a:ea typeface="Times New Roman"/>
              </a:rPr>
              <a:t>t</a:t>
            </a:r>
            <a:r>
              <a:rPr lang="en-US" sz="1800" spc="-5" dirty="0">
                <a:latin typeface="Times New Roman"/>
                <a:ea typeface="Times New Roman"/>
              </a:rPr>
              <a:t> </a:t>
            </a:r>
            <a:r>
              <a:rPr lang="en-US" sz="1800" spc="-10" dirty="0">
                <a:latin typeface="Times New Roman"/>
                <a:ea typeface="Times New Roman"/>
              </a:rPr>
              <a:t>(</a:t>
            </a:r>
            <a:r>
              <a:rPr lang="en-US" sz="1800" dirty="0">
                <a:latin typeface="Times New Roman"/>
                <a:ea typeface="Times New Roman"/>
              </a:rPr>
              <a:t>1)</a:t>
            </a:r>
            <a:r>
              <a:rPr lang="en-US" sz="1800" spc="5" dirty="0">
                <a:latin typeface="Times New Roman"/>
                <a:ea typeface="Times New Roman"/>
              </a:rPr>
              <a:t> </a:t>
            </a:r>
            <a:r>
              <a:rPr lang="en-US" sz="1800" spc="-5" dirty="0" smtClean="0">
                <a:latin typeface="Times New Roman"/>
                <a:ea typeface="Times New Roman"/>
              </a:rPr>
              <a:t>K</a:t>
            </a:r>
            <a:r>
              <a:rPr lang="en-US" sz="1800" spc="-30" dirty="0" smtClean="0">
                <a:latin typeface="Times New Roman"/>
                <a:ea typeface="Times New Roman"/>
              </a:rPr>
              <a:t>U</a:t>
            </a:r>
            <a:r>
              <a:rPr lang="en-US" sz="1800" spc="-5" dirty="0" smtClean="0">
                <a:latin typeface="Times New Roman"/>
                <a:ea typeface="Times New Roman"/>
              </a:rPr>
              <a:t>H</a:t>
            </a:r>
            <a:r>
              <a:rPr lang="en-US" sz="1800" spc="-30" dirty="0" smtClean="0">
                <a:latin typeface="Times New Roman"/>
                <a:ea typeface="Times New Roman"/>
              </a:rPr>
              <a:t>A</a:t>
            </a:r>
            <a:r>
              <a:rPr lang="en-US" sz="1800" spc="10" dirty="0" smtClean="0">
                <a:latin typeface="Times New Roman"/>
                <a:ea typeface="Times New Roman"/>
              </a:rPr>
              <a:t>P</a:t>
            </a:r>
            <a:endParaRPr lang="id-ID" sz="1800" spc="10" dirty="0" smtClean="0">
              <a:latin typeface="Times New Roman"/>
              <a:ea typeface="Times New Roman"/>
            </a:endParaRPr>
          </a:p>
          <a:p>
            <a:pPr marL="0" indent="0">
              <a:lnSpc>
                <a:spcPts val="1400"/>
              </a:lnSpc>
              <a:spcBef>
                <a:spcPts val="85"/>
              </a:spcBef>
              <a:buNone/>
            </a:pPr>
            <a:endParaRPr lang="id-ID" sz="1800" spc="10" dirty="0" smtClean="0">
              <a:latin typeface="Times New Roman"/>
              <a:ea typeface="Times New Roman"/>
            </a:endParaRPr>
          </a:p>
          <a:p>
            <a:pPr marL="269875" indent="-269875" algn="just">
              <a:spcBef>
                <a:spcPts val="85"/>
              </a:spcBef>
              <a:buNone/>
            </a:pPr>
            <a:r>
              <a:rPr lang="id-ID" sz="1800" dirty="0" smtClean="0">
                <a:solidFill>
                  <a:prstClr val="black"/>
                </a:solidFill>
                <a:latin typeface="Times New Roman"/>
                <a:ea typeface="Times New Roman"/>
              </a:rPr>
              <a:t>2.</a:t>
            </a:r>
            <a:r>
              <a:rPr lang="en-US" sz="1800" dirty="0">
                <a:latin typeface="Times New Roman"/>
                <a:ea typeface="Times New Roman"/>
              </a:rPr>
              <a:t> </a:t>
            </a:r>
            <a:r>
              <a:rPr lang="en-US" sz="1800" spc="-5" dirty="0" err="1" smtClean="0">
                <a:latin typeface="Times New Roman"/>
                <a:ea typeface="Times New Roman"/>
              </a:rPr>
              <a:t>D</a:t>
            </a:r>
            <a:r>
              <a:rPr lang="en-US" sz="1800" spc="-10" dirty="0" err="1" smtClean="0">
                <a:latin typeface="Times New Roman"/>
                <a:ea typeface="Times New Roman"/>
              </a:rPr>
              <a:t>e</a:t>
            </a:r>
            <a:r>
              <a:rPr lang="en-US" sz="1800" dirty="0" err="1" smtClean="0">
                <a:latin typeface="Times New Roman"/>
                <a:ea typeface="Times New Roman"/>
              </a:rPr>
              <a:t>n</a:t>
            </a:r>
            <a:r>
              <a:rPr lang="en-US" sz="1800" spc="-25" dirty="0" err="1" smtClean="0">
                <a:latin typeface="Times New Roman"/>
                <a:ea typeface="Times New Roman"/>
              </a:rPr>
              <a:t>g</a:t>
            </a:r>
            <a:r>
              <a:rPr lang="en-US" sz="1800" spc="35" dirty="0" err="1" smtClean="0">
                <a:latin typeface="Times New Roman"/>
                <a:ea typeface="Times New Roman"/>
              </a:rPr>
              <a:t>a</a:t>
            </a:r>
            <a:r>
              <a:rPr lang="en-US" sz="1800" dirty="0" err="1" smtClean="0">
                <a:latin typeface="Times New Roman"/>
                <a:ea typeface="Times New Roman"/>
              </a:rPr>
              <a:t>n</a:t>
            </a:r>
            <a:r>
              <a:rPr lang="en-US" sz="1800" dirty="0" smtClean="0">
                <a:latin typeface="Times New Roman"/>
                <a:ea typeface="Times New Roman"/>
              </a:rPr>
              <a:t>  </a:t>
            </a:r>
            <a:r>
              <a:rPr lang="en-US" sz="1800" spc="5" dirty="0" err="1">
                <a:latin typeface="Times New Roman"/>
                <a:ea typeface="Times New Roman"/>
              </a:rPr>
              <a:t>i</a:t>
            </a:r>
            <a:r>
              <a:rPr lang="en-US" sz="1800" spc="-20" dirty="0" err="1">
                <a:latin typeface="Times New Roman"/>
                <a:ea typeface="Times New Roman"/>
              </a:rPr>
              <a:t>n</a:t>
            </a:r>
            <a:r>
              <a:rPr lang="en-US" sz="1800" dirty="0" err="1">
                <a:latin typeface="Times New Roman"/>
                <a:ea typeface="Times New Roman"/>
              </a:rPr>
              <a:t>i</a:t>
            </a:r>
            <a:r>
              <a:rPr lang="en-US" sz="1800" dirty="0">
                <a:latin typeface="Times New Roman"/>
                <a:ea typeface="Times New Roman"/>
              </a:rPr>
              <a:t> </a:t>
            </a:r>
            <a:r>
              <a:rPr lang="en-US" sz="1800" spc="30" dirty="0">
                <a:latin typeface="Times New Roman"/>
                <a:ea typeface="Times New Roman"/>
              </a:rPr>
              <a:t> </a:t>
            </a:r>
            <a:r>
              <a:rPr lang="en-US" sz="1800" dirty="0" err="1">
                <a:latin typeface="Times New Roman"/>
                <a:ea typeface="Times New Roman"/>
              </a:rPr>
              <a:t>d</a:t>
            </a:r>
            <a:r>
              <a:rPr lang="en-US" sz="1800" spc="-20" dirty="0" err="1">
                <a:latin typeface="Times New Roman"/>
                <a:ea typeface="Times New Roman"/>
              </a:rPr>
              <a:t>i</a:t>
            </a:r>
            <a:r>
              <a:rPr lang="en-US" sz="1800" spc="25" dirty="0" err="1">
                <a:latin typeface="Times New Roman"/>
                <a:ea typeface="Times New Roman"/>
              </a:rPr>
              <a:t>b</a:t>
            </a:r>
            <a:r>
              <a:rPr lang="en-US" sz="1800" spc="-35" dirty="0" err="1">
                <a:latin typeface="Times New Roman"/>
                <a:ea typeface="Times New Roman"/>
              </a:rPr>
              <a:t>e</a:t>
            </a:r>
            <a:r>
              <a:rPr lang="en-US" sz="1800" spc="15" dirty="0" err="1">
                <a:latin typeface="Times New Roman"/>
                <a:ea typeface="Times New Roman"/>
              </a:rPr>
              <a:t>r</a:t>
            </a:r>
            <a:r>
              <a:rPr lang="en-US" sz="1800" spc="-20" dirty="0" err="1">
                <a:latin typeface="Times New Roman"/>
                <a:ea typeface="Times New Roman"/>
              </a:rPr>
              <a:t>i</a:t>
            </a:r>
            <a:r>
              <a:rPr lang="en-US" sz="1800" spc="5" dirty="0" err="1">
                <a:latin typeface="Times New Roman"/>
                <a:ea typeface="Times New Roman"/>
              </a:rPr>
              <a:t>t</a:t>
            </a:r>
            <a:r>
              <a:rPr lang="en-US" sz="1800" spc="15" dirty="0" err="1">
                <a:latin typeface="Times New Roman"/>
                <a:ea typeface="Times New Roman"/>
              </a:rPr>
              <a:t>a</a:t>
            </a:r>
            <a:r>
              <a:rPr lang="en-US" sz="1800" spc="-25" dirty="0" err="1">
                <a:latin typeface="Times New Roman"/>
                <a:ea typeface="Times New Roman"/>
              </a:rPr>
              <a:t>h</a:t>
            </a:r>
            <a:r>
              <a:rPr lang="en-US" sz="1800" spc="25" dirty="0" err="1">
                <a:latin typeface="Times New Roman"/>
                <a:ea typeface="Times New Roman"/>
              </a:rPr>
              <a:t>u</a:t>
            </a:r>
            <a:r>
              <a:rPr lang="en-US" sz="1800" spc="-25" dirty="0" err="1">
                <a:latin typeface="Times New Roman"/>
                <a:ea typeface="Times New Roman"/>
              </a:rPr>
              <a:t>k</a:t>
            </a:r>
            <a:r>
              <a:rPr lang="en-US" sz="1800" spc="15" dirty="0" err="1">
                <a:latin typeface="Times New Roman"/>
                <a:ea typeface="Times New Roman"/>
              </a:rPr>
              <a:t>a</a:t>
            </a:r>
            <a:r>
              <a:rPr lang="en-US" sz="1800" dirty="0" err="1">
                <a:latin typeface="Times New Roman"/>
                <a:ea typeface="Times New Roman"/>
              </a:rPr>
              <a:t>n</a:t>
            </a:r>
            <a:r>
              <a:rPr lang="en-US" sz="1800" dirty="0">
                <a:latin typeface="Times New Roman"/>
                <a:ea typeface="Times New Roman"/>
              </a:rPr>
              <a:t> </a:t>
            </a:r>
            <a:r>
              <a:rPr lang="en-US" sz="1800" spc="5" dirty="0" err="1" smtClean="0">
                <a:latin typeface="Times New Roman"/>
                <a:ea typeface="Times New Roman"/>
              </a:rPr>
              <a:t>t</a:t>
            </a:r>
            <a:r>
              <a:rPr lang="en-US" sz="1800" spc="-10" dirty="0" err="1" smtClean="0">
                <a:latin typeface="Times New Roman"/>
                <a:ea typeface="Times New Roman"/>
              </a:rPr>
              <a:t>e</a:t>
            </a:r>
            <a:r>
              <a:rPr lang="en-US" sz="1800" spc="-20" dirty="0" err="1" smtClean="0">
                <a:latin typeface="Times New Roman"/>
                <a:ea typeface="Times New Roman"/>
              </a:rPr>
              <a:t>l</a:t>
            </a:r>
            <a:r>
              <a:rPr lang="en-US" sz="1800" spc="15" dirty="0" err="1" smtClean="0">
                <a:latin typeface="Times New Roman"/>
                <a:ea typeface="Times New Roman"/>
              </a:rPr>
              <a:t>a</a:t>
            </a:r>
            <a:r>
              <a:rPr lang="en-US" sz="1800" dirty="0" err="1" smtClean="0">
                <a:latin typeface="Times New Roman"/>
                <a:ea typeface="Times New Roman"/>
              </a:rPr>
              <a:t>h</a:t>
            </a:r>
            <a:r>
              <a:rPr lang="en-US" sz="1800" dirty="0" smtClean="0">
                <a:latin typeface="Times New Roman"/>
                <a:ea typeface="Times New Roman"/>
              </a:rPr>
              <a:t> </a:t>
            </a:r>
            <a:r>
              <a:rPr lang="en-US" sz="1800" spc="25" dirty="0" smtClean="0">
                <a:latin typeface="Times New Roman"/>
                <a:ea typeface="Times New Roman"/>
              </a:rPr>
              <a:t> </a:t>
            </a:r>
            <a:r>
              <a:rPr lang="en-US" sz="1800" spc="-20" dirty="0" err="1">
                <a:latin typeface="Times New Roman"/>
                <a:ea typeface="Times New Roman"/>
              </a:rPr>
              <a:t>m</a:t>
            </a:r>
            <a:r>
              <a:rPr lang="en-US" sz="1800" spc="-10" dirty="0" err="1">
                <a:latin typeface="Times New Roman"/>
                <a:ea typeface="Times New Roman"/>
              </a:rPr>
              <a:t>e</a:t>
            </a:r>
            <a:r>
              <a:rPr lang="en-US" sz="1800" spc="-20" dirty="0" err="1">
                <a:latin typeface="Times New Roman"/>
                <a:ea typeface="Times New Roman"/>
              </a:rPr>
              <a:t>l</a:t>
            </a:r>
            <a:r>
              <a:rPr lang="en-US" sz="1800" spc="35" dirty="0" err="1">
                <a:latin typeface="Times New Roman"/>
                <a:ea typeface="Times New Roman"/>
              </a:rPr>
              <a:t>a</a:t>
            </a:r>
            <a:r>
              <a:rPr lang="en-US" sz="1800" spc="-25" dirty="0" err="1">
                <a:latin typeface="Times New Roman"/>
                <a:ea typeface="Times New Roman"/>
              </a:rPr>
              <a:t>k</a:t>
            </a:r>
            <a:r>
              <a:rPr lang="en-US" sz="1800" spc="25" dirty="0" err="1">
                <a:latin typeface="Times New Roman"/>
                <a:ea typeface="Times New Roman"/>
              </a:rPr>
              <a:t>u</a:t>
            </a:r>
            <a:r>
              <a:rPr lang="en-US" sz="1800" spc="-25" dirty="0" err="1">
                <a:latin typeface="Times New Roman"/>
                <a:ea typeface="Times New Roman"/>
              </a:rPr>
              <a:t>k</a:t>
            </a:r>
            <a:r>
              <a:rPr lang="en-US" sz="1800" spc="15" dirty="0" err="1">
                <a:latin typeface="Times New Roman"/>
                <a:ea typeface="Times New Roman"/>
              </a:rPr>
              <a:t>a</a:t>
            </a:r>
            <a:r>
              <a:rPr lang="en-US" sz="1800" dirty="0" err="1">
                <a:latin typeface="Times New Roman"/>
                <a:ea typeface="Times New Roman"/>
              </a:rPr>
              <a:t>n</a:t>
            </a:r>
            <a:r>
              <a:rPr lang="en-US" sz="1800" dirty="0">
                <a:latin typeface="Times New Roman"/>
                <a:ea typeface="Times New Roman"/>
              </a:rPr>
              <a:t> </a:t>
            </a:r>
            <a:r>
              <a:rPr lang="en-US" sz="1800" dirty="0" err="1">
                <a:latin typeface="Times New Roman"/>
                <a:ea typeface="Times New Roman"/>
              </a:rPr>
              <a:t>p</a:t>
            </a:r>
            <a:r>
              <a:rPr lang="en-US" sz="1800" spc="-10" dirty="0" err="1">
                <a:latin typeface="Times New Roman"/>
                <a:ea typeface="Times New Roman"/>
              </a:rPr>
              <a:t>e</a:t>
            </a:r>
            <a:r>
              <a:rPr lang="en-US" sz="1800" dirty="0" err="1">
                <a:latin typeface="Times New Roman"/>
                <a:ea typeface="Times New Roman"/>
              </a:rPr>
              <a:t>ny</a:t>
            </a:r>
            <a:r>
              <a:rPr lang="en-US" sz="1800" spc="5" dirty="0" err="1">
                <a:latin typeface="Times New Roman"/>
                <a:ea typeface="Times New Roman"/>
              </a:rPr>
              <a:t>i</a:t>
            </a:r>
            <a:r>
              <a:rPr lang="en-US" sz="1800" spc="-25" dirty="0" err="1">
                <a:latin typeface="Times New Roman"/>
                <a:ea typeface="Times New Roman"/>
              </a:rPr>
              <a:t>d</a:t>
            </a:r>
            <a:r>
              <a:rPr lang="en-US" sz="1800" spc="5" dirty="0" err="1">
                <a:latin typeface="Times New Roman"/>
                <a:ea typeface="Times New Roman"/>
              </a:rPr>
              <a:t>i</a:t>
            </a:r>
            <a:r>
              <a:rPr lang="en-US" sz="1800" spc="-25" dirty="0" err="1">
                <a:latin typeface="Times New Roman"/>
                <a:ea typeface="Times New Roman"/>
              </a:rPr>
              <a:t>k</a:t>
            </a:r>
            <a:r>
              <a:rPr lang="en-US" sz="1800" spc="35" dirty="0" err="1">
                <a:latin typeface="Times New Roman"/>
                <a:ea typeface="Times New Roman"/>
              </a:rPr>
              <a:t>a</a:t>
            </a:r>
            <a:r>
              <a:rPr lang="en-US" sz="1800" dirty="0" err="1">
                <a:latin typeface="Times New Roman"/>
                <a:ea typeface="Times New Roman"/>
              </a:rPr>
              <a:t>n</a:t>
            </a:r>
            <a:r>
              <a:rPr lang="en-US" sz="1800" dirty="0">
                <a:latin typeface="Times New Roman"/>
                <a:ea typeface="Times New Roman"/>
              </a:rPr>
              <a:t> </a:t>
            </a:r>
            <a:r>
              <a:rPr lang="en-US" sz="1800" spc="20" dirty="0" err="1">
                <a:latin typeface="Times New Roman"/>
                <a:ea typeface="Times New Roman"/>
              </a:rPr>
              <a:t>T</a:t>
            </a:r>
            <a:r>
              <a:rPr lang="en-US" sz="1800" spc="-20" dirty="0" err="1">
                <a:latin typeface="Times New Roman"/>
                <a:ea typeface="Times New Roman"/>
              </a:rPr>
              <a:t>i</a:t>
            </a:r>
            <a:r>
              <a:rPr lang="en-US" sz="1800" spc="-25" dirty="0" err="1">
                <a:latin typeface="Times New Roman"/>
                <a:ea typeface="Times New Roman"/>
              </a:rPr>
              <a:t>nd</a:t>
            </a:r>
            <a:r>
              <a:rPr lang="en-US" sz="1800" spc="35" dirty="0" err="1">
                <a:latin typeface="Times New Roman"/>
                <a:ea typeface="Times New Roman"/>
              </a:rPr>
              <a:t>a</a:t>
            </a:r>
            <a:r>
              <a:rPr lang="en-US" sz="1800" dirty="0" err="1">
                <a:latin typeface="Times New Roman"/>
                <a:ea typeface="Times New Roman"/>
              </a:rPr>
              <a:t>k</a:t>
            </a:r>
            <a:r>
              <a:rPr lang="en-US" sz="1800" dirty="0">
                <a:latin typeface="Times New Roman"/>
                <a:ea typeface="Times New Roman"/>
              </a:rPr>
              <a:t> </a:t>
            </a:r>
            <a:r>
              <a:rPr lang="en-US" sz="1800" spc="10" dirty="0" err="1">
                <a:latin typeface="Times New Roman"/>
                <a:ea typeface="Times New Roman"/>
              </a:rPr>
              <a:t>P</a:t>
            </a:r>
            <a:r>
              <a:rPr lang="en-US" sz="1800" spc="-20" dirty="0" err="1">
                <a:latin typeface="Times New Roman"/>
                <a:ea typeface="Times New Roman"/>
              </a:rPr>
              <a:t>i</a:t>
            </a:r>
            <a:r>
              <a:rPr lang="en-US" sz="1800" spc="-25" dirty="0" err="1">
                <a:latin typeface="Times New Roman"/>
                <a:ea typeface="Times New Roman"/>
              </a:rPr>
              <a:t>d</a:t>
            </a:r>
            <a:r>
              <a:rPr lang="en-US" sz="1800" spc="15" dirty="0" err="1">
                <a:latin typeface="Times New Roman"/>
                <a:ea typeface="Times New Roman"/>
              </a:rPr>
              <a:t>a</a:t>
            </a:r>
            <a:r>
              <a:rPr lang="en-US" sz="1800" spc="-25" dirty="0" err="1">
                <a:latin typeface="Times New Roman"/>
                <a:ea typeface="Times New Roman"/>
              </a:rPr>
              <a:t>n</a:t>
            </a:r>
            <a:r>
              <a:rPr lang="en-US" sz="1800" dirty="0" err="1">
                <a:latin typeface="Times New Roman"/>
                <a:ea typeface="Times New Roman"/>
              </a:rPr>
              <a:t>a</a:t>
            </a:r>
            <a:r>
              <a:rPr lang="en-US" sz="1800" spc="40" dirty="0">
                <a:latin typeface="Times New Roman"/>
                <a:ea typeface="Times New Roman"/>
              </a:rPr>
              <a:t> </a:t>
            </a:r>
            <a:r>
              <a:rPr lang="id-ID" sz="1800" spc="10" dirty="0" smtClean="0">
                <a:latin typeface="Times New Roman"/>
                <a:ea typeface="Times New Roman"/>
              </a:rPr>
              <a:t>..........</a:t>
            </a:r>
            <a:r>
              <a:rPr lang="en-US" sz="1800" i="1" spc="25" dirty="0" smtClean="0">
                <a:latin typeface="Times New Roman"/>
                <a:ea typeface="Times New Roman"/>
              </a:rPr>
              <a:t> </a:t>
            </a:r>
            <a:r>
              <a:rPr lang="en-US" sz="1800" spc="-25" dirty="0">
                <a:latin typeface="Times New Roman"/>
                <a:ea typeface="Times New Roman"/>
              </a:rPr>
              <a:t>y</a:t>
            </a:r>
            <a:r>
              <a:rPr lang="en-US" sz="1800" spc="15" dirty="0">
                <a:latin typeface="Times New Roman"/>
                <a:ea typeface="Times New Roman"/>
              </a:rPr>
              <a:t>a</a:t>
            </a:r>
            <a:r>
              <a:rPr lang="en-US" sz="1800" spc="-25" dirty="0">
                <a:latin typeface="Times New Roman"/>
                <a:ea typeface="Times New Roman"/>
              </a:rPr>
              <a:t>n</a:t>
            </a:r>
            <a:r>
              <a:rPr lang="en-US" sz="1800" dirty="0">
                <a:latin typeface="Times New Roman"/>
                <a:ea typeface="Times New Roman"/>
              </a:rPr>
              <a:t>g </a:t>
            </a:r>
            <a:r>
              <a:rPr lang="id-ID" sz="1800" dirty="0" smtClean="0">
                <a:latin typeface="Times New Roman"/>
                <a:ea typeface="Times New Roman"/>
              </a:rPr>
              <a:t> </a:t>
            </a:r>
            <a:r>
              <a:rPr lang="en-US" sz="1800" spc="5" dirty="0" err="1" smtClean="0">
                <a:latin typeface="Times New Roman"/>
                <a:ea typeface="Times New Roman"/>
              </a:rPr>
              <a:t>t</a:t>
            </a:r>
            <a:r>
              <a:rPr lang="en-US" sz="1800" spc="-35" dirty="0" err="1" smtClean="0">
                <a:latin typeface="Times New Roman"/>
                <a:ea typeface="Times New Roman"/>
              </a:rPr>
              <a:t>e</a:t>
            </a:r>
            <a:r>
              <a:rPr lang="en-US" sz="1800" spc="15" dirty="0" err="1" smtClean="0">
                <a:latin typeface="Times New Roman"/>
                <a:ea typeface="Times New Roman"/>
              </a:rPr>
              <a:t>r</a:t>
            </a:r>
            <a:r>
              <a:rPr lang="en-US" sz="1800" spc="-20" dirty="0" err="1" smtClean="0">
                <a:latin typeface="Times New Roman"/>
                <a:ea typeface="Times New Roman"/>
              </a:rPr>
              <a:t>j</a:t>
            </a:r>
            <a:r>
              <a:rPr lang="en-US" sz="1800" spc="15" dirty="0" err="1" smtClean="0">
                <a:latin typeface="Times New Roman"/>
                <a:ea typeface="Times New Roman"/>
              </a:rPr>
              <a:t>a</a:t>
            </a:r>
            <a:r>
              <a:rPr lang="en-US" sz="1800" dirty="0" err="1" smtClean="0">
                <a:latin typeface="Times New Roman"/>
                <a:ea typeface="Times New Roman"/>
              </a:rPr>
              <a:t>di</a:t>
            </a:r>
            <a:r>
              <a:rPr lang="en-US" sz="1800" dirty="0" smtClean="0">
                <a:latin typeface="Times New Roman"/>
                <a:ea typeface="Times New Roman"/>
              </a:rPr>
              <a:t> </a:t>
            </a:r>
            <a:r>
              <a:rPr lang="en-US" sz="1800" dirty="0" err="1">
                <a:latin typeface="Times New Roman"/>
                <a:ea typeface="Times New Roman"/>
              </a:rPr>
              <a:t>p</a:t>
            </a:r>
            <a:r>
              <a:rPr lang="en-US" sz="1800" spc="15" dirty="0" err="1">
                <a:latin typeface="Times New Roman"/>
                <a:ea typeface="Times New Roman"/>
              </a:rPr>
              <a:t>a</a:t>
            </a:r>
            <a:r>
              <a:rPr lang="en-US" sz="1800" spc="-25" dirty="0" err="1">
                <a:latin typeface="Times New Roman"/>
                <a:ea typeface="Times New Roman"/>
              </a:rPr>
              <a:t>d</a:t>
            </a:r>
            <a:r>
              <a:rPr lang="en-US" sz="1800" dirty="0" err="1">
                <a:latin typeface="Times New Roman"/>
                <a:ea typeface="Times New Roman"/>
              </a:rPr>
              <a:t>a</a:t>
            </a:r>
            <a:r>
              <a:rPr lang="en-US" sz="1800" spc="55" dirty="0">
                <a:latin typeface="Times New Roman"/>
                <a:ea typeface="Times New Roman"/>
              </a:rPr>
              <a:t> </a:t>
            </a:r>
            <a:r>
              <a:rPr lang="en-US" sz="1800" spc="-25" dirty="0" err="1">
                <a:latin typeface="Times New Roman"/>
                <a:ea typeface="Times New Roman"/>
              </a:rPr>
              <a:t>h</a:t>
            </a:r>
            <a:r>
              <a:rPr lang="en-US" sz="1800" spc="-5" dirty="0" err="1">
                <a:latin typeface="Times New Roman"/>
                <a:ea typeface="Times New Roman"/>
              </a:rPr>
              <a:t>a</a:t>
            </a:r>
            <a:r>
              <a:rPr lang="en-US" sz="1800" spc="15" dirty="0" err="1">
                <a:latin typeface="Times New Roman"/>
                <a:ea typeface="Times New Roman"/>
              </a:rPr>
              <a:t>r</a:t>
            </a:r>
            <a:r>
              <a:rPr lang="en-US" sz="1800" dirty="0" err="1">
                <a:latin typeface="Times New Roman"/>
                <a:ea typeface="Times New Roman"/>
              </a:rPr>
              <a:t>i</a:t>
            </a:r>
            <a:r>
              <a:rPr lang="en-US" sz="1800" dirty="0">
                <a:latin typeface="Times New Roman"/>
                <a:ea typeface="Times New Roman"/>
              </a:rPr>
              <a:t> </a:t>
            </a:r>
            <a:r>
              <a:rPr lang="id-ID" sz="1800" dirty="0" smtClean="0">
                <a:latin typeface="Times New Roman"/>
                <a:ea typeface="Times New Roman"/>
              </a:rPr>
              <a:t>.....</a:t>
            </a:r>
            <a:r>
              <a:rPr lang="en-US" sz="1800" spc="5" dirty="0" err="1" smtClean="0">
                <a:latin typeface="Times New Roman"/>
                <a:ea typeface="Times New Roman"/>
              </a:rPr>
              <a:t>t</a:t>
            </a:r>
            <a:r>
              <a:rPr lang="en-US" sz="1800" spc="15" dirty="0" err="1" smtClean="0">
                <a:latin typeface="Times New Roman"/>
                <a:ea typeface="Times New Roman"/>
              </a:rPr>
              <a:t>a</a:t>
            </a:r>
            <a:r>
              <a:rPr lang="en-US" sz="1800" spc="-25" dirty="0" err="1" smtClean="0">
                <a:latin typeface="Times New Roman"/>
                <a:ea typeface="Times New Roman"/>
              </a:rPr>
              <a:t>n</a:t>
            </a:r>
            <a:r>
              <a:rPr lang="en-US" sz="1800" dirty="0" err="1" smtClean="0">
                <a:latin typeface="Times New Roman"/>
                <a:ea typeface="Times New Roman"/>
              </a:rPr>
              <a:t>g</a:t>
            </a:r>
            <a:r>
              <a:rPr lang="en-US" sz="1800" spc="-25" dirty="0" err="1" smtClean="0">
                <a:latin typeface="Times New Roman"/>
                <a:ea typeface="Times New Roman"/>
              </a:rPr>
              <a:t>g</a:t>
            </a:r>
            <a:r>
              <a:rPr lang="en-US" sz="1800" spc="15" dirty="0" err="1" smtClean="0">
                <a:latin typeface="Times New Roman"/>
                <a:ea typeface="Times New Roman"/>
              </a:rPr>
              <a:t>a</a:t>
            </a:r>
            <a:r>
              <a:rPr lang="en-US" sz="1800" dirty="0" err="1" smtClean="0">
                <a:latin typeface="Times New Roman"/>
                <a:ea typeface="Times New Roman"/>
              </a:rPr>
              <a:t>l</a:t>
            </a:r>
            <a:r>
              <a:rPr lang="en-US" sz="1800" spc="25" dirty="0" smtClean="0">
                <a:latin typeface="Times New Roman"/>
                <a:ea typeface="Times New Roman"/>
              </a:rPr>
              <a:t> </a:t>
            </a:r>
            <a:r>
              <a:rPr lang="en-US" sz="1800" spc="10" dirty="0">
                <a:latin typeface="Times New Roman"/>
                <a:ea typeface="Times New Roman"/>
              </a:rPr>
              <a:t>..</a:t>
            </a:r>
            <a:r>
              <a:rPr lang="en-US" sz="1800" spc="-10" dirty="0">
                <a:latin typeface="Times New Roman"/>
                <a:ea typeface="Times New Roman"/>
              </a:rPr>
              <a:t>..</a:t>
            </a:r>
            <a:r>
              <a:rPr lang="en-US" sz="1800" spc="10" dirty="0">
                <a:latin typeface="Times New Roman"/>
                <a:ea typeface="Times New Roman"/>
              </a:rPr>
              <a:t>.</a:t>
            </a:r>
            <a:r>
              <a:rPr lang="en-US" sz="1800" spc="-10" dirty="0">
                <a:latin typeface="Times New Roman"/>
                <a:ea typeface="Times New Roman"/>
              </a:rPr>
              <a:t>.</a:t>
            </a:r>
            <a:r>
              <a:rPr lang="en-US" sz="1800" spc="10" dirty="0">
                <a:latin typeface="Times New Roman"/>
                <a:ea typeface="Times New Roman"/>
              </a:rPr>
              <a:t>.</a:t>
            </a:r>
            <a:r>
              <a:rPr lang="en-US" sz="1800" spc="-10" dirty="0">
                <a:latin typeface="Times New Roman"/>
                <a:ea typeface="Times New Roman"/>
              </a:rPr>
              <a:t>.</a:t>
            </a:r>
            <a:r>
              <a:rPr lang="en-US" sz="1800" spc="10" dirty="0">
                <a:latin typeface="Times New Roman"/>
                <a:ea typeface="Times New Roman"/>
              </a:rPr>
              <a:t>.</a:t>
            </a:r>
            <a:r>
              <a:rPr lang="en-US" sz="1800" spc="-10" dirty="0">
                <a:latin typeface="Times New Roman"/>
                <a:ea typeface="Times New Roman"/>
              </a:rPr>
              <a:t>.</a:t>
            </a:r>
            <a:r>
              <a:rPr lang="en-US" sz="1800" spc="10" dirty="0">
                <a:latin typeface="Times New Roman"/>
                <a:ea typeface="Times New Roman"/>
              </a:rPr>
              <a:t>.</a:t>
            </a:r>
            <a:r>
              <a:rPr lang="en-US" sz="1800" spc="-10" dirty="0">
                <a:latin typeface="Times New Roman"/>
                <a:ea typeface="Times New Roman"/>
              </a:rPr>
              <a:t>.</a:t>
            </a:r>
            <a:r>
              <a:rPr lang="en-US" sz="1800" spc="10" dirty="0">
                <a:latin typeface="Times New Roman"/>
                <a:ea typeface="Times New Roman"/>
              </a:rPr>
              <a:t>.</a:t>
            </a:r>
            <a:r>
              <a:rPr lang="en-US" sz="1800" spc="-10" dirty="0">
                <a:latin typeface="Times New Roman"/>
                <a:ea typeface="Times New Roman"/>
              </a:rPr>
              <a:t>..</a:t>
            </a:r>
            <a:r>
              <a:rPr lang="en-US" sz="1800" spc="10" dirty="0">
                <a:latin typeface="Times New Roman"/>
                <a:ea typeface="Times New Roman"/>
              </a:rPr>
              <a:t>.</a:t>
            </a:r>
            <a:r>
              <a:rPr lang="en-US" sz="1800" spc="-10" dirty="0">
                <a:latin typeface="Times New Roman"/>
                <a:ea typeface="Times New Roman"/>
              </a:rPr>
              <a:t>.</a:t>
            </a:r>
            <a:r>
              <a:rPr lang="en-US" sz="1800" dirty="0">
                <a:latin typeface="Times New Roman"/>
                <a:ea typeface="Times New Roman"/>
              </a:rPr>
              <a:t>.</a:t>
            </a:r>
            <a:r>
              <a:rPr lang="en-US" sz="1800" spc="30" dirty="0">
                <a:latin typeface="Times New Roman"/>
                <a:ea typeface="Times New Roman"/>
              </a:rPr>
              <a:t> </a:t>
            </a:r>
            <a:r>
              <a:rPr lang="en-US" sz="1800" dirty="0" err="1">
                <a:latin typeface="Times New Roman"/>
                <a:ea typeface="Times New Roman"/>
              </a:rPr>
              <a:t>s</a:t>
            </a:r>
            <a:r>
              <a:rPr lang="en-US" sz="1800" spc="-10" dirty="0" err="1">
                <a:latin typeface="Times New Roman"/>
                <a:ea typeface="Times New Roman"/>
              </a:rPr>
              <a:t>e</a:t>
            </a:r>
            <a:r>
              <a:rPr lang="en-US" sz="1800" spc="-25" dirty="0" err="1">
                <a:latin typeface="Times New Roman"/>
                <a:ea typeface="Times New Roman"/>
              </a:rPr>
              <a:t>k</a:t>
            </a:r>
            <a:r>
              <a:rPr lang="en-US" sz="1800" spc="-20" dirty="0" err="1">
                <a:latin typeface="Times New Roman"/>
                <a:ea typeface="Times New Roman"/>
              </a:rPr>
              <a:t>i</a:t>
            </a:r>
            <a:r>
              <a:rPr lang="en-US" sz="1800" spc="15" dirty="0" err="1">
                <a:latin typeface="Times New Roman"/>
                <a:ea typeface="Times New Roman"/>
              </a:rPr>
              <a:t>r</a:t>
            </a:r>
            <a:r>
              <a:rPr lang="en-US" sz="1800" dirty="0" err="1">
                <a:latin typeface="Times New Roman"/>
                <a:ea typeface="Times New Roman"/>
              </a:rPr>
              <a:t>a</a:t>
            </a:r>
            <a:r>
              <a:rPr lang="en-US" sz="1800" spc="55" dirty="0">
                <a:latin typeface="Times New Roman"/>
                <a:ea typeface="Times New Roman"/>
              </a:rPr>
              <a:t> </a:t>
            </a:r>
            <a:r>
              <a:rPr lang="en-US" sz="1800" dirty="0" err="1">
                <a:latin typeface="Times New Roman"/>
                <a:ea typeface="Times New Roman"/>
              </a:rPr>
              <a:t>pu</a:t>
            </a:r>
            <a:r>
              <a:rPr lang="en-US" sz="1800" spc="-25" dirty="0" err="1">
                <a:latin typeface="Times New Roman"/>
                <a:ea typeface="Times New Roman"/>
              </a:rPr>
              <a:t>k</a:t>
            </a:r>
            <a:r>
              <a:rPr lang="en-US" sz="1800" dirty="0" err="1">
                <a:latin typeface="Times New Roman"/>
                <a:ea typeface="Times New Roman"/>
              </a:rPr>
              <a:t>ul</a:t>
            </a:r>
            <a:r>
              <a:rPr lang="en-US" sz="1800" spc="25" dirty="0">
                <a:latin typeface="Times New Roman"/>
                <a:ea typeface="Times New Roman"/>
              </a:rPr>
              <a:t> </a:t>
            </a:r>
            <a:r>
              <a:rPr lang="en-US" sz="1800" spc="-10" dirty="0">
                <a:latin typeface="Times New Roman"/>
                <a:ea typeface="Times New Roman"/>
              </a:rPr>
              <a:t>.</a:t>
            </a:r>
            <a:r>
              <a:rPr lang="en-US" sz="1800" spc="10" dirty="0">
                <a:latin typeface="Times New Roman"/>
                <a:ea typeface="Times New Roman"/>
              </a:rPr>
              <a:t>.</a:t>
            </a:r>
            <a:r>
              <a:rPr lang="en-US" sz="1800" spc="-10" dirty="0">
                <a:latin typeface="Times New Roman"/>
                <a:ea typeface="Times New Roman"/>
              </a:rPr>
              <a:t>.</a:t>
            </a:r>
            <a:r>
              <a:rPr lang="en-US" sz="1800" spc="10" dirty="0">
                <a:latin typeface="Times New Roman"/>
                <a:ea typeface="Times New Roman"/>
              </a:rPr>
              <a:t>.</a:t>
            </a:r>
            <a:r>
              <a:rPr lang="en-US" sz="1800" spc="-10" dirty="0">
                <a:latin typeface="Times New Roman"/>
                <a:ea typeface="Times New Roman"/>
              </a:rPr>
              <a:t>..</a:t>
            </a:r>
            <a:r>
              <a:rPr lang="en-US" sz="1800" spc="10" dirty="0">
                <a:latin typeface="Times New Roman"/>
                <a:ea typeface="Times New Roman"/>
              </a:rPr>
              <a:t>.</a:t>
            </a:r>
            <a:r>
              <a:rPr lang="en-US" sz="1800" spc="-10" dirty="0">
                <a:latin typeface="Times New Roman"/>
                <a:ea typeface="Times New Roman"/>
              </a:rPr>
              <a:t>.</a:t>
            </a:r>
            <a:r>
              <a:rPr lang="en-US" sz="1800" dirty="0">
                <a:latin typeface="Times New Roman"/>
                <a:ea typeface="Times New Roman"/>
              </a:rPr>
              <a:t>.</a:t>
            </a:r>
            <a:r>
              <a:rPr lang="en-US" sz="1800" spc="30" dirty="0">
                <a:latin typeface="Times New Roman"/>
                <a:ea typeface="Times New Roman"/>
              </a:rPr>
              <a:t> </a:t>
            </a:r>
            <a:r>
              <a:rPr lang="en-US" sz="1800" spc="15" dirty="0" smtClean="0">
                <a:latin typeface="Times New Roman"/>
                <a:ea typeface="Times New Roman"/>
              </a:rPr>
              <a:t> </a:t>
            </a:r>
            <a:r>
              <a:rPr lang="en-US" sz="1800" spc="-25" dirty="0">
                <a:latin typeface="Times New Roman"/>
                <a:ea typeface="Times New Roman"/>
              </a:rPr>
              <a:t>d</a:t>
            </a:r>
            <a:r>
              <a:rPr lang="en-US" sz="1800" dirty="0">
                <a:latin typeface="Times New Roman"/>
                <a:ea typeface="Times New Roman"/>
              </a:rPr>
              <a:t>i</a:t>
            </a:r>
            <a:r>
              <a:rPr lang="en-US" sz="1800" spc="25" dirty="0">
                <a:latin typeface="Times New Roman"/>
                <a:ea typeface="Times New Roman"/>
              </a:rPr>
              <a:t> </a:t>
            </a:r>
            <a:r>
              <a:rPr lang="en-US" sz="1800" spc="-10" dirty="0">
                <a:latin typeface="Times New Roman"/>
                <a:ea typeface="Times New Roman"/>
              </a:rPr>
              <a:t>.</a:t>
            </a:r>
            <a:r>
              <a:rPr lang="en-US" sz="1800" spc="10" dirty="0">
                <a:latin typeface="Times New Roman"/>
                <a:ea typeface="Times New Roman"/>
              </a:rPr>
              <a:t>.</a:t>
            </a:r>
            <a:r>
              <a:rPr lang="en-US" sz="1800" spc="-10" dirty="0">
                <a:latin typeface="Times New Roman"/>
                <a:ea typeface="Times New Roman"/>
              </a:rPr>
              <a:t>.</a:t>
            </a:r>
            <a:r>
              <a:rPr lang="en-US" sz="1800" spc="10" dirty="0">
                <a:latin typeface="Times New Roman"/>
                <a:ea typeface="Times New Roman"/>
              </a:rPr>
              <a:t>.</a:t>
            </a:r>
            <a:r>
              <a:rPr lang="en-US" sz="1800" spc="-10" dirty="0">
                <a:latin typeface="Times New Roman"/>
                <a:ea typeface="Times New Roman"/>
              </a:rPr>
              <a:t>.</a:t>
            </a:r>
            <a:r>
              <a:rPr lang="en-US" sz="1800" spc="10" dirty="0">
                <a:latin typeface="Times New Roman"/>
                <a:ea typeface="Times New Roman"/>
              </a:rPr>
              <a:t>.</a:t>
            </a:r>
            <a:r>
              <a:rPr lang="en-US" sz="1800" spc="-10" dirty="0">
                <a:latin typeface="Times New Roman"/>
                <a:ea typeface="Times New Roman"/>
              </a:rPr>
              <a:t>..</a:t>
            </a:r>
            <a:r>
              <a:rPr lang="en-US" sz="1800" spc="10" dirty="0">
                <a:latin typeface="Times New Roman"/>
                <a:ea typeface="Times New Roman"/>
              </a:rPr>
              <a:t>.</a:t>
            </a:r>
            <a:r>
              <a:rPr lang="en-US" sz="1800" spc="-10" dirty="0">
                <a:latin typeface="Times New Roman"/>
                <a:ea typeface="Times New Roman"/>
              </a:rPr>
              <a:t>.</a:t>
            </a:r>
            <a:r>
              <a:rPr lang="en-US" sz="1800" spc="10" dirty="0">
                <a:latin typeface="Times New Roman"/>
                <a:ea typeface="Times New Roman"/>
              </a:rPr>
              <a:t>.</a:t>
            </a:r>
            <a:r>
              <a:rPr lang="en-US" sz="1800" spc="-10" dirty="0">
                <a:latin typeface="Times New Roman"/>
                <a:ea typeface="Times New Roman"/>
              </a:rPr>
              <a:t>.</a:t>
            </a:r>
            <a:r>
              <a:rPr lang="en-US" sz="1800" spc="60" dirty="0">
                <a:latin typeface="Times New Roman"/>
                <a:ea typeface="Times New Roman"/>
              </a:rPr>
              <a:t>.</a:t>
            </a:r>
            <a:r>
              <a:rPr lang="en-US" sz="1800" spc="-10" dirty="0">
                <a:latin typeface="Times New Roman"/>
                <a:ea typeface="Times New Roman"/>
              </a:rPr>
              <a:t>.</a:t>
            </a:r>
            <a:r>
              <a:rPr lang="en-US" sz="1800" dirty="0">
                <a:latin typeface="Times New Roman"/>
                <a:ea typeface="Times New Roman"/>
              </a:rPr>
              <a:t>,</a:t>
            </a:r>
            <a:r>
              <a:rPr lang="en-US" sz="1800" spc="30" dirty="0">
                <a:latin typeface="Times New Roman"/>
                <a:ea typeface="Times New Roman"/>
              </a:rPr>
              <a:t> </a:t>
            </a:r>
            <a:r>
              <a:rPr lang="en-US" sz="1800" dirty="0" err="1">
                <a:latin typeface="Times New Roman"/>
                <a:ea typeface="Times New Roman"/>
              </a:rPr>
              <a:t>s</a:t>
            </a:r>
            <a:r>
              <a:rPr lang="en-US" sz="1800" spc="-30" dirty="0" err="1">
                <a:latin typeface="Times New Roman"/>
                <a:ea typeface="Times New Roman"/>
              </a:rPr>
              <a:t>e</a:t>
            </a:r>
            <a:r>
              <a:rPr lang="en-US" sz="1800" dirty="0" err="1">
                <a:latin typeface="Times New Roman"/>
                <a:ea typeface="Times New Roman"/>
              </a:rPr>
              <a:t>b</a:t>
            </a:r>
            <a:r>
              <a:rPr lang="en-US" sz="1800" spc="15" dirty="0" err="1">
                <a:latin typeface="Times New Roman"/>
                <a:ea typeface="Times New Roman"/>
              </a:rPr>
              <a:t>a</a:t>
            </a:r>
            <a:r>
              <a:rPr lang="en-US" sz="1800" spc="-25" dirty="0" err="1">
                <a:latin typeface="Times New Roman"/>
                <a:ea typeface="Times New Roman"/>
              </a:rPr>
              <a:t>g</a:t>
            </a:r>
            <a:r>
              <a:rPr lang="en-US" sz="1800" spc="15" dirty="0" err="1">
                <a:latin typeface="Times New Roman"/>
                <a:ea typeface="Times New Roman"/>
              </a:rPr>
              <a:t>a</a:t>
            </a:r>
            <a:r>
              <a:rPr lang="en-US" sz="1800" spc="5" dirty="0" err="1">
                <a:latin typeface="Times New Roman"/>
                <a:ea typeface="Times New Roman"/>
              </a:rPr>
              <a:t>i</a:t>
            </a:r>
            <a:r>
              <a:rPr lang="en-US" sz="1800" spc="-45" dirty="0" err="1">
                <a:latin typeface="Times New Roman"/>
                <a:ea typeface="Times New Roman"/>
              </a:rPr>
              <a:t>m</a:t>
            </a:r>
            <a:r>
              <a:rPr lang="en-US" sz="1800" spc="35" dirty="0" err="1">
                <a:latin typeface="Times New Roman"/>
                <a:ea typeface="Times New Roman"/>
              </a:rPr>
              <a:t>a</a:t>
            </a:r>
            <a:r>
              <a:rPr lang="en-US" sz="1800" spc="-25" dirty="0" err="1">
                <a:latin typeface="Times New Roman"/>
                <a:ea typeface="Times New Roman"/>
              </a:rPr>
              <a:t>n</a:t>
            </a:r>
            <a:r>
              <a:rPr lang="en-US" sz="1800" dirty="0" err="1">
                <a:latin typeface="Times New Roman"/>
                <a:ea typeface="Times New Roman"/>
              </a:rPr>
              <a:t>a</a:t>
            </a:r>
            <a:r>
              <a:rPr lang="en-US" sz="1800" spc="55" dirty="0">
                <a:latin typeface="Times New Roman"/>
                <a:ea typeface="Times New Roman"/>
              </a:rPr>
              <a:t> </a:t>
            </a:r>
            <a:r>
              <a:rPr lang="en-US" sz="1800" spc="-25" dirty="0" err="1">
                <a:latin typeface="Times New Roman"/>
                <a:ea typeface="Times New Roman"/>
              </a:rPr>
              <a:t>d</a:t>
            </a:r>
            <a:r>
              <a:rPr lang="en-US" sz="1800" spc="5" dirty="0" err="1">
                <a:latin typeface="Times New Roman"/>
                <a:ea typeface="Times New Roman"/>
              </a:rPr>
              <a:t>i</a:t>
            </a:r>
            <a:r>
              <a:rPr lang="en-US" sz="1800" spc="-45" dirty="0" err="1">
                <a:latin typeface="Times New Roman"/>
                <a:ea typeface="Times New Roman"/>
              </a:rPr>
              <a:t>m</a:t>
            </a:r>
            <a:r>
              <a:rPr lang="en-US" sz="1800" spc="15" dirty="0" err="1">
                <a:latin typeface="Times New Roman"/>
                <a:ea typeface="Times New Roman"/>
              </a:rPr>
              <a:t>a</a:t>
            </a:r>
            <a:r>
              <a:rPr lang="en-US" sz="1800" spc="-25" dirty="0" err="1">
                <a:latin typeface="Times New Roman"/>
                <a:ea typeface="Times New Roman"/>
              </a:rPr>
              <a:t>k</a:t>
            </a:r>
            <a:r>
              <a:rPr lang="en-US" sz="1800" dirty="0" err="1">
                <a:latin typeface="Times New Roman"/>
                <a:ea typeface="Times New Roman"/>
              </a:rPr>
              <a:t>s</a:t>
            </a:r>
            <a:r>
              <a:rPr lang="en-US" sz="1800" spc="50" dirty="0" err="1">
                <a:latin typeface="Times New Roman"/>
                <a:ea typeface="Times New Roman"/>
              </a:rPr>
              <a:t>u</a:t>
            </a:r>
            <a:r>
              <a:rPr lang="en-US" sz="1800" dirty="0" err="1">
                <a:latin typeface="Times New Roman"/>
                <a:ea typeface="Times New Roman"/>
              </a:rPr>
              <a:t>d</a:t>
            </a:r>
            <a:r>
              <a:rPr lang="en-US" sz="1800" dirty="0">
                <a:latin typeface="Times New Roman"/>
                <a:ea typeface="Times New Roman"/>
              </a:rPr>
              <a:t> </a:t>
            </a:r>
            <a:r>
              <a:rPr lang="en-US" sz="1800" spc="-25" dirty="0" err="1">
                <a:latin typeface="Times New Roman"/>
                <a:ea typeface="Times New Roman"/>
              </a:rPr>
              <a:t>d</a:t>
            </a:r>
            <a:r>
              <a:rPr lang="en-US" sz="1800" spc="15" dirty="0" err="1">
                <a:latin typeface="Times New Roman"/>
                <a:ea typeface="Times New Roman"/>
              </a:rPr>
              <a:t>a</a:t>
            </a:r>
            <a:r>
              <a:rPr lang="en-US" sz="1800" spc="-20" dirty="0" err="1">
                <a:latin typeface="Times New Roman"/>
                <a:ea typeface="Times New Roman"/>
              </a:rPr>
              <a:t>l</a:t>
            </a:r>
            <a:r>
              <a:rPr lang="en-US" sz="1800" spc="35" dirty="0" err="1">
                <a:latin typeface="Times New Roman"/>
                <a:ea typeface="Times New Roman"/>
              </a:rPr>
              <a:t>a</a:t>
            </a:r>
            <a:r>
              <a:rPr lang="en-US" sz="1800" dirty="0" err="1">
                <a:latin typeface="Times New Roman"/>
                <a:ea typeface="Times New Roman"/>
              </a:rPr>
              <a:t>m</a:t>
            </a:r>
            <a:r>
              <a:rPr lang="en-US" sz="1800" spc="260" dirty="0">
                <a:latin typeface="Times New Roman"/>
                <a:ea typeface="Times New Roman"/>
              </a:rPr>
              <a:t> </a:t>
            </a:r>
            <a:r>
              <a:rPr lang="en-US" sz="1800" spc="-15" dirty="0" err="1">
                <a:latin typeface="Times New Roman"/>
                <a:ea typeface="Times New Roman"/>
              </a:rPr>
              <a:t>P</a:t>
            </a:r>
            <a:r>
              <a:rPr lang="en-US" sz="1800" spc="15" dirty="0" err="1">
                <a:latin typeface="Times New Roman"/>
                <a:ea typeface="Times New Roman"/>
              </a:rPr>
              <a:t>a</a:t>
            </a:r>
            <a:r>
              <a:rPr lang="en-US" sz="1800" spc="-20" dirty="0" err="1">
                <a:latin typeface="Times New Roman"/>
                <a:ea typeface="Times New Roman"/>
              </a:rPr>
              <a:t>s</a:t>
            </a:r>
            <a:r>
              <a:rPr lang="en-US" sz="1800" spc="15" dirty="0" err="1">
                <a:latin typeface="Times New Roman"/>
                <a:ea typeface="Times New Roman"/>
              </a:rPr>
              <a:t>a</a:t>
            </a:r>
            <a:r>
              <a:rPr lang="en-US" sz="1800" dirty="0" err="1">
                <a:latin typeface="Times New Roman"/>
                <a:ea typeface="Times New Roman"/>
              </a:rPr>
              <a:t>l</a:t>
            </a:r>
            <a:r>
              <a:rPr lang="en-US" sz="1800" spc="-5" dirty="0">
                <a:latin typeface="Times New Roman"/>
                <a:ea typeface="Times New Roman"/>
              </a:rPr>
              <a:t> </a:t>
            </a:r>
            <a:r>
              <a:rPr lang="en-US" sz="1800" spc="-10" dirty="0" smtClean="0">
                <a:latin typeface="Times New Roman"/>
                <a:ea typeface="Times New Roman"/>
              </a:rPr>
              <a:t>.</a:t>
            </a:r>
            <a:r>
              <a:rPr lang="en-US" sz="1800" spc="10" dirty="0" smtClean="0">
                <a:latin typeface="Times New Roman"/>
                <a:ea typeface="Times New Roman"/>
              </a:rPr>
              <a:t>.</a:t>
            </a:r>
            <a:r>
              <a:rPr lang="en-US" sz="1800" spc="-10" dirty="0" smtClean="0">
                <a:latin typeface="Times New Roman"/>
                <a:ea typeface="Times New Roman"/>
              </a:rPr>
              <a:t>.</a:t>
            </a:r>
            <a:r>
              <a:rPr lang="en-US" sz="1800" spc="10" dirty="0" smtClean="0">
                <a:latin typeface="Times New Roman"/>
                <a:ea typeface="Times New Roman"/>
              </a:rPr>
              <a:t>.</a:t>
            </a:r>
            <a:r>
              <a:rPr lang="en-US" sz="1800" spc="-10" dirty="0" smtClean="0">
                <a:latin typeface="Times New Roman"/>
                <a:ea typeface="Times New Roman"/>
              </a:rPr>
              <a:t>..</a:t>
            </a:r>
            <a:r>
              <a:rPr lang="en-US" sz="1800" spc="10" dirty="0" smtClean="0">
                <a:latin typeface="Times New Roman"/>
                <a:ea typeface="Times New Roman"/>
              </a:rPr>
              <a:t>.</a:t>
            </a:r>
            <a:r>
              <a:rPr lang="en-US" sz="1800" spc="-10" dirty="0" smtClean="0">
                <a:latin typeface="Times New Roman"/>
                <a:ea typeface="Times New Roman"/>
              </a:rPr>
              <a:t>.</a:t>
            </a:r>
            <a:r>
              <a:rPr lang="en-US" sz="1800" spc="10" dirty="0" smtClean="0">
                <a:latin typeface="Times New Roman"/>
                <a:ea typeface="Times New Roman"/>
              </a:rPr>
              <a:t>.</a:t>
            </a:r>
            <a:r>
              <a:rPr lang="en-US" sz="1800" spc="-10" dirty="0" smtClean="0">
                <a:latin typeface="Times New Roman"/>
                <a:ea typeface="Times New Roman"/>
              </a:rPr>
              <a:t>.</a:t>
            </a:r>
            <a:r>
              <a:rPr lang="en-US" sz="1800" spc="10" dirty="0" smtClean="0">
                <a:latin typeface="Times New Roman"/>
                <a:ea typeface="Times New Roman"/>
              </a:rPr>
              <a:t>.</a:t>
            </a:r>
            <a:r>
              <a:rPr lang="en-US" sz="1800" dirty="0" smtClean="0">
                <a:latin typeface="Times New Roman"/>
                <a:ea typeface="Times New Roman"/>
              </a:rPr>
              <a:t>., </a:t>
            </a:r>
            <a:r>
              <a:rPr lang="en-US" sz="1800" spc="-25" dirty="0">
                <a:latin typeface="Times New Roman"/>
                <a:ea typeface="Times New Roman"/>
              </a:rPr>
              <a:t>y</a:t>
            </a:r>
            <a:r>
              <a:rPr lang="en-US" sz="1800" spc="15" dirty="0">
                <a:latin typeface="Times New Roman"/>
                <a:ea typeface="Times New Roman"/>
              </a:rPr>
              <a:t>a</a:t>
            </a:r>
            <a:r>
              <a:rPr lang="en-US" sz="1800" dirty="0">
                <a:latin typeface="Times New Roman"/>
                <a:ea typeface="Times New Roman"/>
              </a:rPr>
              <a:t>ng</a:t>
            </a:r>
            <a:r>
              <a:rPr lang="en-US" sz="1800" spc="-10" dirty="0">
                <a:latin typeface="Times New Roman"/>
                <a:ea typeface="Times New Roman"/>
              </a:rPr>
              <a:t> </a:t>
            </a:r>
            <a:r>
              <a:rPr lang="en-US" sz="1800" dirty="0" err="1">
                <a:latin typeface="Times New Roman"/>
                <a:ea typeface="Times New Roman"/>
              </a:rPr>
              <a:t>d</a:t>
            </a:r>
            <a:r>
              <a:rPr lang="en-US" sz="1800" spc="5" dirty="0" err="1">
                <a:latin typeface="Times New Roman"/>
                <a:ea typeface="Times New Roman"/>
              </a:rPr>
              <a:t>i</a:t>
            </a:r>
            <a:r>
              <a:rPr lang="en-US" sz="1800" spc="-20" dirty="0" err="1">
                <a:latin typeface="Times New Roman"/>
                <a:ea typeface="Times New Roman"/>
              </a:rPr>
              <a:t>l</a:t>
            </a:r>
            <a:r>
              <a:rPr lang="en-US" sz="1800" spc="15" dirty="0" err="1">
                <a:latin typeface="Times New Roman"/>
                <a:ea typeface="Times New Roman"/>
              </a:rPr>
              <a:t>a</a:t>
            </a:r>
            <a:r>
              <a:rPr lang="en-US" sz="1800" spc="-25" dirty="0" err="1">
                <a:latin typeface="Times New Roman"/>
                <a:ea typeface="Times New Roman"/>
              </a:rPr>
              <a:t>k</a:t>
            </a:r>
            <a:r>
              <a:rPr lang="en-US" sz="1800" spc="25" dirty="0" err="1">
                <a:latin typeface="Times New Roman"/>
                <a:ea typeface="Times New Roman"/>
              </a:rPr>
              <a:t>u</a:t>
            </a:r>
            <a:r>
              <a:rPr lang="en-US" sz="1800" spc="-25" dirty="0" err="1">
                <a:latin typeface="Times New Roman"/>
                <a:ea typeface="Times New Roman"/>
              </a:rPr>
              <a:t>k</a:t>
            </a:r>
            <a:r>
              <a:rPr lang="en-US" sz="1800" spc="15" dirty="0" err="1">
                <a:latin typeface="Times New Roman"/>
                <a:ea typeface="Times New Roman"/>
              </a:rPr>
              <a:t>a</a:t>
            </a:r>
            <a:r>
              <a:rPr lang="en-US" sz="1800" dirty="0" err="1">
                <a:latin typeface="Times New Roman"/>
                <a:ea typeface="Times New Roman"/>
              </a:rPr>
              <a:t>n</a:t>
            </a:r>
            <a:r>
              <a:rPr lang="en-US" sz="1800" spc="10" dirty="0">
                <a:latin typeface="Times New Roman"/>
                <a:ea typeface="Times New Roman"/>
              </a:rPr>
              <a:t> </a:t>
            </a:r>
            <a:r>
              <a:rPr lang="en-US" sz="1800" spc="-25" dirty="0" err="1">
                <a:latin typeface="Times New Roman"/>
                <a:ea typeface="Times New Roman"/>
              </a:rPr>
              <a:t>o</a:t>
            </a:r>
            <a:r>
              <a:rPr lang="en-US" sz="1800" spc="5" dirty="0" err="1">
                <a:latin typeface="Times New Roman"/>
                <a:ea typeface="Times New Roman"/>
              </a:rPr>
              <a:t>l</a:t>
            </a:r>
            <a:r>
              <a:rPr lang="en-US" sz="1800" spc="-10" dirty="0" err="1">
                <a:latin typeface="Times New Roman"/>
                <a:ea typeface="Times New Roman"/>
              </a:rPr>
              <a:t>e</a:t>
            </a:r>
            <a:r>
              <a:rPr lang="en-US" sz="1800" dirty="0" err="1">
                <a:latin typeface="Times New Roman"/>
                <a:ea typeface="Times New Roman"/>
              </a:rPr>
              <a:t>h</a:t>
            </a:r>
            <a:r>
              <a:rPr lang="en-US" sz="1800" spc="-10" dirty="0">
                <a:latin typeface="Times New Roman"/>
                <a:ea typeface="Times New Roman"/>
              </a:rPr>
              <a:t> </a:t>
            </a:r>
            <a:r>
              <a:rPr lang="en-US" sz="1800" spc="30" dirty="0" err="1">
                <a:latin typeface="Times New Roman"/>
                <a:ea typeface="Times New Roman"/>
              </a:rPr>
              <a:t>t</a:t>
            </a:r>
            <a:r>
              <a:rPr lang="en-US" sz="1800" spc="-35" dirty="0" err="1">
                <a:latin typeface="Times New Roman"/>
                <a:ea typeface="Times New Roman"/>
              </a:rPr>
              <a:t>e</a:t>
            </a:r>
            <a:r>
              <a:rPr lang="en-US" sz="1800" spc="15" dirty="0" err="1">
                <a:latin typeface="Times New Roman"/>
                <a:ea typeface="Times New Roman"/>
              </a:rPr>
              <a:t>r</a:t>
            </a:r>
            <a:r>
              <a:rPr lang="en-US" sz="1800" dirty="0" err="1">
                <a:latin typeface="Times New Roman"/>
                <a:ea typeface="Times New Roman"/>
              </a:rPr>
              <a:t>s</a:t>
            </a:r>
            <a:r>
              <a:rPr lang="en-US" sz="1800" spc="15" dirty="0" err="1">
                <a:latin typeface="Times New Roman"/>
                <a:ea typeface="Times New Roman"/>
              </a:rPr>
              <a:t>a</a:t>
            </a:r>
            <a:r>
              <a:rPr lang="en-US" sz="1800" spc="-25" dirty="0" err="1">
                <a:latin typeface="Times New Roman"/>
                <a:ea typeface="Times New Roman"/>
              </a:rPr>
              <a:t>n</a:t>
            </a:r>
            <a:r>
              <a:rPr lang="en-US" sz="1800" dirty="0" err="1">
                <a:latin typeface="Times New Roman"/>
                <a:ea typeface="Times New Roman"/>
              </a:rPr>
              <a:t>g</a:t>
            </a:r>
            <a:r>
              <a:rPr lang="en-US" sz="1800" spc="-25" dirty="0" err="1">
                <a:latin typeface="Times New Roman"/>
                <a:ea typeface="Times New Roman"/>
              </a:rPr>
              <a:t>k</a:t>
            </a:r>
            <a:r>
              <a:rPr lang="en-US" sz="1800" dirty="0" err="1">
                <a:latin typeface="Times New Roman"/>
                <a:ea typeface="Times New Roman"/>
              </a:rPr>
              <a:t>a</a:t>
            </a:r>
            <a:r>
              <a:rPr lang="en-US" sz="1800" spc="25" dirty="0">
                <a:latin typeface="Times New Roman"/>
                <a:ea typeface="Times New Roman"/>
              </a:rPr>
              <a:t> </a:t>
            </a:r>
            <a:r>
              <a:rPr lang="en-US" sz="1800" dirty="0">
                <a:latin typeface="Times New Roman"/>
                <a:ea typeface="Times New Roman"/>
              </a:rPr>
              <a:t>:</a:t>
            </a:r>
            <a:r>
              <a:rPr lang="id-ID" sz="1800" dirty="0" smtClean="0">
                <a:solidFill>
                  <a:prstClr val="black"/>
                </a:solidFill>
                <a:latin typeface="Times New Roman"/>
                <a:ea typeface="Times New Roman"/>
              </a:rPr>
              <a:t> </a:t>
            </a:r>
            <a:r>
              <a:rPr lang="en-US" sz="1800" dirty="0" smtClean="0">
                <a:solidFill>
                  <a:prstClr val="black"/>
                </a:solidFill>
                <a:latin typeface="Times New Roman"/>
                <a:ea typeface="Times New Roman"/>
              </a:rPr>
              <a:t> </a:t>
            </a:r>
            <a:endParaRPr lang="id-ID" sz="1800" dirty="0" smtClean="0">
              <a:solidFill>
                <a:prstClr val="black"/>
              </a:solidFill>
              <a:latin typeface="Times New Roman"/>
              <a:ea typeface="Times New Roman"/>
            </a:endParaRPr>
          </a:p>
          <a:p>
            <a:pPr marL="269875" indent="-269875" algn="just">
              <a:spcBef>
                <a:spcPts val="85"/>
              </a:spcBef>
              <a:buNone/>
            </a:pPr>
            <a:r>
              <a:rPr lang="id-ID" sz="1800" dirty="0" smtClean="0">
                <a:solidFill>
                  <a:prstClr val="black"/>
                </a:solidFill>
                <a:latin typeface="Times New Roman"/>
                <a:ea typeface="Times New Roman"/>
              </a:rPr>
              <a:t>3. Demikian untuk menjadi maklum.</a:t>
            </a:r>
            <a:r>
              <a:rPr lang="en-US" sz="1800" dirty="0" smtClean="0">
                <a:solidFill>
                  <a:prstClr val="black"/>
                </a:solidFill>
                <a:latin typeface="Times New Roman"/>
                <a:ea typeface="Times New Roman"/>
              </a:rPr>
              <a:t>                  :</a:t>
            </a:r>
            <a:endParaRPr lang="id-ID" sz="2000" dirty="0">
              <a:solidFill>
                <a:prstClr val="black"/>
              </a:solidFill>
              <a:latin typeface="Times New Roman"/>
              <a:ea typeface="Times New Roman"/>
            </a:endParaRPr>
          </a:p>
          <a:p>
            <a:pPr marL="0" indent="0" algn="just">
              <a:lnSpc>
                <a:spcPts val="900"/>
              </a:lnSpc>
              <a:spcBef>
                <a:spcPts val="35"/>
              </a:spcBef>
              <a:buFont typeface="Arial" pitchFamily="34" charset="0"/>
              <a:buNone/>
            </a:pPr>
            <a:endParaRPr lang="id-ID" sz="2000" dirty="0">
              <a:solidFill>
                <a:prstClr val="black"/>
              </a:solidFill>
              <a:latin typeface="Times New Roman"/>
              <a:ea typeface="Times New Roman"/>
            </a:endParaRPr>
          </a:p>
          <a:p>
            <a:pPr marL="0" indent="0">
              <a:buFont typeface="Arial" pitchFamily="34" charset="0"/>
              <a:buNone/>
            </a:pPr>
            <a:endParaRPr lang="id-ID" sz="1400" dirty="0">
              <a:solidFill>
                <a:prstClr val="black"/>
              </a:solidFill>
              <a:latin typeface="Times New Roman"/>
              <a:ea typeface="Times New Roman"/>
            </a:endParaRPr>
          </a:p>
          <a:p>
            <a:pPr marL="0" indent="0">
              <a:buFont typeface="Arial" pitchFamily="34" charset="0"/>
              <a:buNone/>
            </a:pPr>
            <a:r>
              <a:rPr lang="id-ID" sz="1400" dirty="0" smtClean="0">
                <a:solidFill>
                  <a:prstClr val="black"/>
                </a:solidFill>
                <a:latin typeface="Times New Roman"/>
                <a:ea typeface="Times New Roman"/>
              </a:rPr>
              <a:t>					Tanda tangan Penyidik</a:t>
            </a:r>
            <a:r>
              <a:rPr lang="en-US" sz="1400" dirty="0">
                <a:solidFill>
                  <a:prstClr val="black"/>
                </a:solidFill>
                <a:latin typeface="Times New Roman"/>
                <a:ea typeface="Times New Roman"/>
              </a:rPr>
              <a:t/>
            </a:r>
            <a:br>
              <a:rPr lang="en-US" sz="1400" dirty="0">
                <a:solidFill>
                  <a:prstClr val="black"/>
                </a:solidFill>
                <a:latin typeface="Times New Roman"/>
                <a:ea typeface="Times New Roman"/>
              </a:rPr>
            </a:br>
            <a:r>
              <a:rPr lang="en-US" sz="1400" dirty="0">
                <a:solidFill>
                  <a:prstClr val="black"/>
                </a:solidFill>
                <a:latin typeface="Times New Roman"/>
                <a:ea typeface="Times New Roman"/>
              </a:rPr>
              <a:t/>
            </a:r>
            <a:br>
              <a:rPr lang="en-US" sz="1400" dirty="0">
                <a:solidFill>
                  <a:prstClr val="black"/>
                </a:solidFill>
                <a:latin typeface="Times New Roman"/>
                <a:ea typeface="Times New Roman"/>
              </a:rPr>
            </a:br>
            <a:r>
              <a:rPr lang="id-ID" sz="1400" dirty="0" smtClean="0">
                <a:solidFill>
                  <a:prstClr val="black"/>
                </a:solidFill>
                <a:latin typeface="Times New Roman"/>
                <a:ea typeface="Times New Roman"/>
              </a:rPr>
              <a:t>Tembusan :</a:t>
            </a:r>
          </a:p>
          <a:p>
            <a:pPr marL="1424940" marR="1700530" indent="0" algn="ctr">
              <a:lnSpc>
                <a:spcPts val="1100"/>
              </a:lnSpc>
              <a:buFont typeface="Arial" pitchFamily="34" charset="0"/>
              <a:buNone/>
            </a:pPr>
            <a:endParaRPr lang="id-ID" sz="1400" dirty="0">
              <a:solidFill>
                <a:prstClr val="black"/>
              </a:solidFill>
              <a:latin typeface="Times New Roman"/>
              <a:ea typeface="Times New Roman"/>
            </a:endParaRPr>
          </a:p>
          <a:p>
            <a:pPr marL="1424940" marR="1700530" indent="0" algn="ctr">
              <a:lnSpc>
                <a:spcPts val="1100"/>
              </a:lnSpc>
              <a:buFont typeface="Arial" pitchFamily="34" charset="0"/>
              <a:buNone/>
            </a:pPr>
            <a:endParaRPr lang="id-ID" sz="1400" dirty="0">
              <a:solidFill>
                <a:prstClr val="black"/>
              </a:solidFill>
              <a:latin typeface="Times New Roman"/>
              <a:ea typeface="Times New Roman"/>
            </a:endParaRPr>
          </a:p>
        </p:txBody>
      </p:sp>
    </p:spTree>
    <p:extLst>
      <p:ext uri="{BB962C8B-B14F-4D97-AF65-F5344CB8AC3E}">
        <p14:creationId xmlns:p14="http://schemas.microsoft.com/office/powerpoint/2010/main" val="20840428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txBox="1">
            <a:spLocks/>
          </p:cNvSpPr>
          <p:nvPr/>
        </p:nvSpPr>
        <p:spPr>
          <a:xfrm>
            <a:off x="685800" y="533400"/>
            <a:ext cx="7543800" cy="4864409"/>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nSpc>
                <a:spcPts val="1200"/>
              </a:lnSpc>
              <a:buFont typeface="Arial" pitchFamily="34" charset="0"/>
              <a:buNone/>
            </a:pPr>
            <a:r>
              <a:rPr lang="en-US" sz="2400" dirty="0">
                <a:solidFill>
                  <a:prstClr val="black"/>
                </a:solidFill>
                <a:latin typeface="Times New Roman"/>
                <a:ea typeface="Times New Roman"/>
              </a:rPr>
              <a:t> </a:t>
            </a:r>
            <a:endParaRPr lang="id-ID" sz="1800" dirty="0">
              <a:solidFill>
                <a:prstClr val="black"/>
              </a:solidFill>
              <a:latin typeface="Times New Roman"/>
              <a:ea typeface="Times New Roman"/>
            </a:endParaRPr>
          </a:p>
          <a:p>
            <a:pPr marL="140335" marR="2122805" indent="0" algn="ctr">
              <a:spcAft>
                <a:spcPts val="0"/>
              </a:spcAft>
              <a:buNone/>
            </a:pPr>
            <a:r>
              <a:rPr lang="en-US" sz="1400" b="1" u="heavy" spc="10" dirty="0">
                <a:uFill>
                  <a:solidFill>
                    <a:srgbClr val="000000"/>
                  </a:solidFill>
                </a:uFill>
                <a:latin typeface="Times New Roman"/>
                <a:ea typeface="Times New Roman"/>
              </a:rPr>
              <a:t>S</a:t>
            </a:r>
            <a:r>
              <a:rPr lang="en-US" sz="1400" b="1" u="heavy" spc="-5" dirty="0">
                <a:uFill>
                  <a:solidFill>
                    <a:srgbClr val="000000"/>
                  </a:solidFill>
                </a:uFill>
                <a:latin typeface="Times New Roman"/>
                <a:ea typeface="Times New Roman"/>
              </a:rPr>
              <a:t>URA</a:t>
            </a:r>
            <a:r>
              <a:rPr lang="en-US" sz="1400" b="1" u="heavy" dirty="0">
                <a:uFill>
                  <a:solidFill>
                    <a:srgbClr val="000000"/>
                  </a:solidFill>
                </a:uFill>
                <a:latin typeface="Times New Roman"/>
                <a:ea typeface="Times New Roman"/>
              </a:rPr>
              <a:t>T</a:t>
            </a:r>
            <a:r>
              <a:rPr lang="en-US" sz="1400" b="1" u="heavy" spc="20" dirty="0">
                <a:uFill>
                  <a:solidFill>
                    <a:srgbClr val="000000"/>
                  </a:solidFill>
                </a:uFill>
                <a:latin typeface="Times New Roman"/>
                <a:ea typeface="Times New Roman"/>
              </a:rPr>
              <a:t> </a:t>
            </a:r>
            <a:r>
              <a:rPr lang="en-US" sz="1400" b="1" u="heavy" spc="-25" dirty="0">
                <a:uFill>
                  <a:solidFill>
                    <a:srgbClr val="000000"/>
                  </a:solidFill>
                </a:uFill>
                <a:latin typeface="Times New Roman"/>
                <a:ea typeface="Times New Roman"/>
              </a:rPr>
              <a:t>P</a:t>
            </a:r>
            <a:r>
              <a:rPr lang="en-US" sz="1400" b="1" u="heavy" spc="-5" dirty="0">
                <a:uFill>
                  <a:solidFill>
                    <a:srgbClr val="000000"/>
                  </a:solidFill>
                </a:uFill>
                <a:latin typeface="Times New Roman"/>
                <a:ea typeface="Times New Roman"/>
              </a:rPr>
              <a:t>AN</a:t>
            </a:r>
            <a:r>
              <a:rPr lang="en-US" sz="1400" b="1" u="heavy" spc="5" dirty="0">
                <a:uFill>
                  <a:solidFill>
                    <a:srgbClr val="000000"/>
                  </a:solidFill>
                </a:uFill>
                <a:latin typeface="Times New Roman"/>
                <a:ea typeface="Times New Roman"/>
              </a:rPr>
              <a:t>GG</a:t>
            </a:r>
            <a:r>
              <a:rPr lang="en-US" sz="1400" b="1" u="heavy" dirty="0">
                <a:uFill>
                  <a:solidFill>
                    <a:srgbClr val="000000"/>
                  </a:solidFill>
                </a:uFill>
                <a:latin typeface="Times New Roman"/>
                <a:ea typeface="Times New Roman"/>
              </a:rPr>
              <a:t>I</a:t>
            </a:r>
            <a:r>
              <a:rPr lang="en-US" sz="1400" b="1" u="heavy" spc="10" dirty="0">
                <a:uFill>
                  <a:solidFill>
                    <a:srgbClr val="000000"/>
                  </a:solidFill>
                </a:uFill>
                <a:latin typeface="Times New Roman"/>
                <a:ea typeface="Times New Roman"/>
              </a:rPr>
              <a:t>L</a:t>
            </a:r>
            <a:r>
              <a:rPr lang="en-US" sz="1400" b="1" u="heavy" spc="-5" dirty="0">
                <a:uFill>
                  <a:solidFill>
                    <a:srgbClr val="000000"/>
                  </a:solidFill>
                </a:uFill>
                <a:latin typeface="Times New Roman"/>
                <a:ea typeface="Times New Roman"/>
              </a:rPr>
              <a:t>A</a:t>
            </a:r>
            <a:r>
              <a:rPr lang="en-US" sz="1400" b="1" u="heavy" dirty="0">
                <a:uFill>
                  <a:solidFill>
                    <a:srgbClr val="000000"/>
                  </a:solidFill>
                </a:uFill>
                <a:latin typeface="Times New Roman"/>
                <a:ea typeface="Times New Roman"/>
              </a:rPr>
              <a:t>N</a:t>
            </a:r>
            <a:r>
              <a:rPr lang="en-US" sz="1400" b="1" u="heavy" spc="-20" dirty="0">
                <a:uFill>
                  <a:solidFill>
                    <a:srgbClr val="000000"/>
                  </a:solidFill>
                </a:uFill>
                <a:latin typeface="Times New Roman"/>
                <a:ea typeface="Times New Roman"/>
              </a:rPr>
              <a:t> </a:t>
            </a:r>
            <a:r>
              <a:rPr lang="id-ID" sz="1400" b="1" u="heavy" spc="10" dirty="0" smtClean="0">
                <a:uFill>
                  <a:solidFill>
                    <a:srgbClr val="000000"/>
                  </a:solidFill>
                </a:uFill>
                <a:latin typeface="Times New Roman"/>
                <a:ea typeface="Times New Roman"/>
              </a:rPr>
              <a:t>.....</a:t>
            </a:r>
            <a:endParaRPr lang="id-ID" sz="1400" b="1" u="heavy" spc="-20" dirty="0">
              <a:uFill>
                <a:solidFill>
                  <a:srgbClr val="000000"/>
                </a:solidFill>
              </a:uFill>
              <a:latin typeface="Times New Roman"/>
              <a:ea typeface="Times New Roman"/>
            </a:endParaRPr>
          </a:p>
          <a:p>
            <a:pPr marL="140335" marR="2122805" indent="0" algn="ctr">
              <a:spcAft>
                <a:spcPts val="0"/>
              </a:spcAft>
              <a:buNone/>
            </a:pPr>
            <a:r>
              <a:rPr lang="id-ID" sz="1400" spc="-5" dirty="0" smtClean="0">
                <a:latin typeface="Times New Roman"/>
                <a:ea typeface="Times New Roman"/>
              </a:rPr>
              <a:t>   </a:t>
            </a:r>
            <a:r>
              <a:rPr lang="en-US" sz="1400" spc="-5" dirty="0" smtClean="0">
                <a:latin typeface="Times New Roman"/>
                <a:ea typeface="Times New Roman"/>
              </a:rPr>
              <a:t>N</a:t>
            </a:r>
            <a:r>
              <a:rPr lang="en-US" sz="1400" dirty="0" smtClean="0">
                <a:latin typeface="Times New Roman"/>
                <a:ea typeface="Times New Roman"/>
              </a:rPr>
              <a:t>o</a:t>
            </a:r>
            <a:r>
              <a:rPr lang="en-US" sz="1400" spc="-10" dirty="0" smtClean="0">
                <a:latin typeface="Times New Roman"/>
                <a:ea typeface="Times New Roman"/>
              </a:rPr>
              <a:t> </a:t>
            </a:r>
            <a:r>
              <a:rPr lang="en-US" sz="1400" spc="10" dirty="0">
                <a:latin typeface="Times New Roman"/>
                <a:ea typeface="Times New Roman"/>
              </a:rPr>
              <a:t>P</a:t>
            </a:r>
            <a:r>
              <a:rPr lang="en-US" sz="1400" dirty="0">
                <a:latin typeface="Times New Roman"/>
                <a:ea typeface="Times New Roman"/>
              </a:rPr>
              <a:t>ol</a:t>
            </a:r>
            <a:r>
              <a:rPr lang="en-US" sz="1400" spc="-5" dirty="0">
                <a:latin typeface="Times New Roman"/>
                <a:ea typeface="Times New Roman"/>
              </a:rPr>
              <a:t> </a:t>
            </a:r>
            <a:r>
              <a:rPr lang="en-US" sz="1400" dirty="0">
                <a:latin typeface="Times New Roman"/>
                <a:ea typeface="Times New Roman"/>
              </a:rPr>
              <a:t>: </a:t>
            </a:r>
            <a:r>
              <a:rPr lang="en-US" sz="1400" spc="10" dirty="0" err="1">
                <a:latin typeface="Times New Roman"/>
                <a:ea typeface="Times New Roman"/>
              </a:rPr>
              <a:t>S.P</a:t>
            </a:r>
            <a:r>
              <a:rPr lang="en-US" sz="1400" spc="-25" dirty="0" err="1">
                <a:latin typeface="Times New Roman"/>
                <a:ea typeface="Times New Roman"/>
              </a:rPr>
              <a:t>g</a:t>
            </a:r>
            <a:r>
              <a:rPr lang="en-US" sz="1400" dirty="0" err="1">
                <a:latin typeface="Times New Roman"/>
                <a:ea typeface="Times New Roman"/>
              </a:rPr>
              <a:t>l</a:t>
            </a:r>
            <a:r>
              <a:rPr lang="en-US" sz="1400" spc="-5" dirty="0">
                <a:latin typeface="Times New Roman"/>
                <a:ea typeface="Times New Roman"/>
              </a:rPr>
              <a:t> </a:t>
            </a:r>
            <a:r>
              <a:rPr lang="en-US" sz="1400" dirty="0" smtClean="0">
                <a:latin typeface="Times New Roman"/>
                <a:ea typeface="Times New Roman"/>
              </a:rPr>
              <a:t>/</a:t>
            </a:r>
            <a:endParaRPr lang="id-ID" sz="1400" dirty="0">
              <a:latin typeface="Times New Roman"/>
              <a:ea typeface="Times New Roman"/>
            </a:endParaRPr>
          </a:p>
          <a:p>
            <a:pPr marL="0" indent="0">
              <a:buNone/>
            </a:pPr>
            <a:r>
              <a:rPr lang="id-ID" sz="1400" dirty="0" smtClean="0">
                <a:latin typeface="Times New Roman"/>
                <a:ea typeface="Times New Roman"/>
              </a:rPr>
              <a:t>Pertimbangan :</a:t>
            </a:r>
          </a:p>
          <a:p>
            <a:pPr marL="0" indent="0">
              <a:buNone/>
            </a:pPr>
            <a:r>
              <a:rPr lang="id-ID" sz="1400" b="1" spc="-10" dirty="0" smtClean="0">
                <a:solidFill>
                  <a:prstClr val="black"/>
                </a:solidFill>
                <a:uFill>
                  <a:solidFill>
                    <a:srgbClr val="000000"/>
                  </a:solidFill>
                </a:uFill>
                <a:latin typeface="Times New Roman"/>
                <a:ea typeface="Times New Roman"/>
              </a:rPr>
              <a:t>Dasar	        :</a:t>
            </a:r>
          </a:p>
          <a:p>
            <a:pPr marL="0" marR="1960880" indent="0">
              <a:spcBef>
                <a:spcPts val="25"/>
              </a:spcBef>
              <a:buFont typeface="Arial" pitchFamily="34" charset="0"/>
              <a:buNone/>
            </a:pPr>
            <a:r>
              <a:rPr lang="id-ID" sz="1400" b="1" spc="-10" dirty="0" smtClean="0">
                <a:solidFill>
                  <a:prstClr val="black"/>
                </a:solidFill>
                <a:uFill>
                  <a:solidFill>
                    <a:srgbClr val="000000"/>
                  </a:solidFill>
                </a:uFill>
                <a:latin typeface="Times New Roman"/>
                <a:ea typeface="Times New Roman"/>
              </a:rPr>
              <a:t>No.</a:t>
            </a:r>
          </a:p>
          <a:p>
            <a:pPr marL="0" marR="1960880" indent="0">
              <a:spcBef>
                <a:spcPts val="25"/>
              </a:spcBef>
              <a:buFont typeface="Arial" pitchFamily="34" charset="0"/>
              <a:buNone/>
            </a:pPr>
            <a:endParaRPr lang="id-ID" sz="1400" b="1" spc="-10" dirty="0" smtClean="0">
              <a:solidFill>
                <a:prstClr val="black"/>
              </a:solidFill>
              <a:uFill>
                <a:solidFill>
                  <a:srgbClr val="000000"/>
                </a:solidFill>
              </a:uFill>
              <a:latin typeface="Times New Roman"/>
              <a:ea typeface="Times New Roman"/>
            </a:endParaRPr>
          </a:p>
          <a:p>
            <a:pPr marL="539750" marR="4966335" indent="0" algn="just">
              <a:spcBef>
                <a:spcPts val="160"/>
              </a:spcBef>
              <a:spcAft>
                <a:spcPts val="0"/>
              </a:spcAft>
              <a:buNone/>
            </a:pPr>
            <a:r>
              <a:rPr lang="en-US" sz="1400" b="1" u="heavy" spc="-10" dirty="0" smtClean="0">
                <a:uFill>
                  <a:solidFill>
                    <a:srgbClr val="000000"/>
                  </a:solidFill>
                </a:uFill>
                <a:latin typeface="Times New Roman"/>
                <a:ea typeface="Times New Roman"/>
              </a:rPr>
              <a:t>M</a:t>
            </a:r>
            <a:r>
              <a:rPr lang="en-US" sz="1400" b="1" u="heavy" spc="5" dirty="0" smtClean="0">
                <a:uFill>
                  <a:solidFill>
                    <a:srgbClr val="000000"/>
                  </a:solidFill>
                </a:uFill>
                <a:latin typeface="Times New Roman"/>
                <a:ea typeface="Times New Roman"/>
              </a:rPr>
              <a:t>E</a:t>
            </a:r>
            <a:r>
              <a:rPr lang="en-US" sz="1400" b="1" u="heavy" spc="-10" dirty="0" smtClean="0">
                <a:uFill>
                  <a:solidFill>
                    <a:srgbClr val="000000"/>
                  </a:solidFill>
                </a:uFill>
                <a:latin typeface="Times New Roman"/>
                <a:ea typeface="Times New Roman"/>
              </a:rPr>
              <a:t>M</a:t>
            </a:r>
            <a:r>
              <a:rPr lang="en-US" sz="1400" b="1" u="heavy" spc="-5" dirty="0" smtClean="0">
                <a:uFill>
                  <a:solidFill>
                    <a:srgbClr val="000000"/>
                  </a:solidFill>
                </a:uFill>
                <a:latin typeface="Times New Roman"/>
                <a:ea typeface="Times New Roman"/>
              </a:rPr>
              <a:t>AN</a:t>
            </a:r>
            <a:r>
              <a:rPr lang="en-US" sz="1400" b="1" u="heavy" spc="5" dirty="0" smtClean="0">
                <a:uFill>
                  <a:solidFill>
                    <a:srgbClr val="000000"/>
                  </a:solidFill>
                </a:uFill>
                <a:latin typeface="Times New Roman"/>
                <a:ea typeface="Times New Roman"/>
              </a:rPr>
              <a:t>GG</a:t>
            </a:r>
            <a:r>
              <a:rPr lang="en-US" sz="1400" b="1" u="heavy" dirty="0" smtClean="0">
                <a:uFill>
                  <a:solidFill>
                    <a:srgbClr val="000000"/>
                  </a:solidFill>
                </a:uFill>
                <a:latin typeface="Times New Roman"/>
                <a:ea typeface="Times New Roman"/>
              </a:rPr>
              <a:t>IL</a:t>
            </a:r>
            <a:endParaRPr lang="id-ID" sz="1400" dirty="0">
              <a:latin typeface="Times New Roman"/>
              <a:ea typeface="Times New Roman"/>
            </a:endParaRPr>
          </a:p>
          <a:p>
            <a:pPr marL="0" marR="1960880" indent="0">
              <a:spcBef>
                <a:spcPts val="25"/>
              </a:spcBef>
              <a:buFont typeface="Arial" pitchFamily="34" charset="0"/>
              <a:buNone/>
            </a:pPr>
            <a:r>
              <a:rPr lang="id-ID" sz="1400" b="1" spc="-10" dirty="0">
                <a:solidFill>
                  <a:prstClr val="black"/>
                </a:solidFill>
                <a:uFill>
                  <a:solidFill>
                    <a:srgbClr val="000000"/>
                  </a:solidFill>
                </a:uFill>
                <a:latin typeface="Times New Roman"/>
                <a:ea typeface="Times New Roman"/>
              </a:rPr>
              <a:t> </a:t>
            </a:r>
            <a:r>
              <a:rPr lang="id-ID" sz="1400" b="1" spc="-10" dirty="0" smtClean="0">
                <a:solidFill>
                  <a:prstClr val="black"/>
                </a:solidFill>
                <a:uFill>
                  <a:solidFill>
                    <a:srgbClr val="000000"/>
                  </a:solidFill>
                </a:uFill>
                <a:latin typeface="Times New Roman"/>
                <a:ea typeface="Times New Roman"/>
              </a:rPr>
              <a:t>        Identitas Yang Dipanggil				</a:t>
            </a:r>
            <a:endParaRPr lang="id-ID" sz="1400" dirty="0" smtClean="0">
              <a:solidFill>
                <a:prstClr val="black"/>
              </a:solidFill>
              <a:latin typeface="Times New Roman"/>
              <a:ea typeface="Times New Roman"/>
            </a:endParaRPr>
          </a:p>
          <a:p>
            <a:pPr marL="0" indent="0" algn="just">
              <a:lnSpc>
                <a:spcPts val="900"/>
              </a:lnSpc>
              <a:spcBef>
                <a:spcPts val="35"/>
              </a:spcBef>
              <a:buFont typeface="Arial" pitchFamily="34" charset="0"/>
              <a:buNone/>
            </a:pPr>
            <a:r>
              <a:rPr lang="id-ID" sz="1400" dirty="0" smtClean="0">
                <a:solidFill>
                  <a:prstClr val="black"/>
                </a:solidFill>
                <a:latin typeface="Times New Roman"/>
                <a:ea typeface="Times New Roman"/>
              </a:rPr>
              <a:t>Dengan ini meminta kedatangan saudara Pada :</a:t>
            </a:r>
          </a:p>
          <a:p>
            <a:pPr marL="0" indent="0" algn="just">
              <a:lnSpc>
                <a:spcPts val="900"/>
              </a:lnSpc>
              <a:spcBef>
                <a:spcPts val="35"/>
              </a:spcBef>
              <a:buFont typeface="Arial" pitchFamily="34" charset="0"/>
              <a:buNone/>
            </a:pPr>
            <a:endParaRPr lang="id-ID" sz="1400" dirty="0" smtClean="0">
              <a:solidFill>
                <a:prstClr val="black"/>
              </a:solidFill>
              <a:latin typeface="Times New Roman"/>
              <a:ea typeface="Times New Roman"/>
            </a:endParaRPr>
          </a:p>
          <a:p>
            <a:pPr marL="0" indent="0" algn="just">
              <a:lnSpc>
                <a:spcPts val="900"/>
              </a:lnSpc>
              <a:spcBef>
                <a:spcPts val="35"/>
              </a:spcBef>
              <a:buFont typeface="Arial" pitchFamily="34" charset="0"/>
              <a:buNone/>
            </a:pPr>
            <a:r>
              <a:rPr lang="id-ID" sz="1400" dirty="0" smtClean="0">
                <a:solidFill>
                  <a:prstClr val="black"/>
                </a:solidFill>
                <a:latin typeface="Times New Roman"/>
                <a:ea typeface="Times New Roman"/>
              </a:rPr>
              <a:t>Hari/tanggal/Tempat/Menghadap</a:t>
            </a:r>
          </a:p>
          <a:p>
            <a:pPr marL="0" indent="0">
              <a:buFont typeface="Arial" pitchFamily="34" charset="0"/>
              <a:buNone/>
            </a:pPr>
            <a:endParaRPr lang="id-ID" sz="1400" dirty="0">
              <a:solidFill>
                <a:prstClr val="black"/>
              </a:solidFill>
              <a:latin typeface="Times New Roman"/>
              <a:ea typeface="Times New Roman"/>
            </a:endParaRPr>
          </a:p>
          <a:p>
            <a:pPr marL="0" indent="0" algn="just">
              <a:buNone/>
            </a:pPr>
            <a:r>
              <a:rPr lang="en-US" sz="1400" dirty="0" err="1"/>
              <a:t>Untuk</a:t>
            </a:r>
            <a:r>
              <a:rPr lang="en-US" sz="1400" dirty="0"/>
              <a:t> </a:t>
            </a:r>
            <a:r>
              <a:rPr lang="en-US" sz="1400" dirty="0" err="1"/>
              <a:t>didengar</a:t>
            </a:r>
            <a:r>
              <a:rPr lang="en-US" sz="1400" dirty="0"/>
              <a:t> </a:t>
            </a:r>
            <a:r>
              <a:rPr lang="en-US" sz="1400" dirty="0" err="1"/>
              <a:t>dan</a:t>
            </a:r>
            <a:r>
              <a:rPr lang="en-US" sz="1400" dirty="0"/>
              <a:t> </a:t>
            </a:r>
            <a:r>
              <a:rPr lang="en-US" sz="1400" dirty="0" err="1"/>
              <a:t>diperiksa</a:t>
            </a:r>
            <a:r>
              <a:rPr lang="en-US" sz="1400" dirty="0"/>
              <a:t> </a:t>
            </a:r>
            <a:r>
              <a:rPr lang="en-US" sz="1400" dirty="0" err="1"/>
              <a:t>sebagai</a:t>
            </a:r>
            <a:r>
              <a:rPr lang="en-US" sz="1400" dirty="0"/>
              <a:t> SAKSI </a:t>
            </a:r>
            <a:r>
              <a:rPr lang="en-US" sz="1400" dirty="0" err="1"/>
              <a:t>dalam</a:t>
            </a:r>
            <a:r>
              <a:rPr lang="en-US" sz="1400" dirty="0"/>
              <a:t> </a:t>
            </a:r>
            <a:r>
              <a:rPr lang="en-US" sz="1400" dirty="0" err="1"/>
              <a:t>perkara</a:t>
            </a:r>
            <a:r>
              <a:rPr lang="en-US" sz="1400" dirty="0"/>
              <a:t> </a:t>
            </a:r>
            <a:r>
              <a:rPr lang="en-US" sz="1400" dirty="0" err="1"/>
              <a:t>dugaan</a:t>
            </a:r>
            <a:r>
              <a:rPr lang="en-US" sz="1400" dirty="0"/>
              <a:t> </a:t>
            </a:r>
            <a:r>
              <a:rPr lang="en-US" sz="1400" dirty="0" err="1"/>
              <a:t>tindak</a:t>
            </a:r>
            <a:r>
              <a:rPr lang="en-US" sz="1400" dirty="0"/>
              <a:t> </a:t>
            </a:r>
            <a:r>
              <a:rPr lang="en-US" sz="1400" dirty="0" err="1"/>
              <a:t>pidana</a:t>
            </a:r>
            <a:r>
              <a:rPr lang="en-US" sz="1400" dirty="0"/>
              <a:t> </a:t>
            </a:r>
            <a:r>
              <a:rPr lang="en-US" sz="1400" dirty="0" smtClean="0"/>
              <a:t>.................... </a:t>
            </a:r>
            <a:r>
              <a:rPr lang="en-US" sz="1400" dirty="0" err="1"/>
              <a:t>berdasarkan</a:t>
            </a:r>
            <a:r>
              <a:rPr lang="en-US" sz="1400" dirty="0"/>
              <a:t> </a:t>
            </a:r>
            <a:r>
              <a:rPr lang="en-US" sz="1400" dirty="0" err="1"/>
              <a:t>Surat</a:t>
            </a:r>
            <a:r>
              <a:rPr lang="en-US" sz="1400" dirty="0"/>
              <a:t> </a:t>
            </a:r>
            <a:r>
              <a:rPr lang="en-US" sz="1400" dirty="0" err="1"/>
              <a:t>Perintah</a:t>
            </a:r>
            <a:r>
              <a:rPr lang="en-US" sz="1400" dirty="0"/>
              <a:t> </a:t>
            </a:r>
            <a:r>
              <a:rPr lang="en-US" sz="1400" dirty="0" err="1"/>
              <a:t>Penyidikan</a:t>
            </a:r>
            <a:r>
              <a:rPr lang="en-US" sz="1400" dirty="0"/>
              <a:t> </a:t>
            </a:r>
            <a:r>
              <a:rPr lang="en-US" sz="1400" dirty="0" err="1"/>
              <a:t>Nomor</a:t>
            </a:r>
            <a:r>
              <a:rPr lang="en-US" sz="1400" dirty="0"/>
              <a:t> : SP. </a:t>
            </a:r>
            <a:r>
              <a:rPr lang="en-US" sz="1400" dirty="0" err="1"/>
              <a:t>Sidik</a:t>
            </a:r>
            <a:r>
              <a:rPr lang="en-US" sz="1400" dirty="0"/>
              <a:t> </a:t>
            </a:r>
            <a:r>
              <a:rPr lang="id-ID" sz="1400" dirty="0" smtClean="0"/>
              <a:t>.......</a:t>
            </a:r>
            <a:r>
              <a:rPr lang="en-US" sz="1400" dirty="0" err="1" smtClean="0"/>
              <a:t>tanggal</a:t>
            </a:r>
            <a:r>
              <a:rPr lang="en-US" sz="1400" dirty="0" smtClean="0"/>
              <a:t> </a:t>
            </a:r>
            <a:r>
              <a:rPr lang="en-US" sz="1400" dirty="0"/>
              <a:t>......................................</a:t>
            </a:r>
            <a:endParaRPr lang="id-ID" sz="1400" dirty="0"/>
          </a:p>
          <a:p>
            <a:pPr marL="0" indent="0" algn="just">
              <a:buFont typeface="Arial" pitchFamily="34" charset="0"/>
              <a:buNone/>
            </a:pPr>
            <a:r>
              <a:rPr lang="id-ID" sz="1400" dirty="0" smtClean="0">
                <a:solidFill>
                  <a:prstClr val="black"/>
                </a:solidFill>
                <a:latin typeface="Times New Roman"/>
                <a:ea typeface="Times New Roman"/>
              </a:rPr>
              <a:t>					Dikeluarkan di.....................</a:t>
            </a:r>
          </a:p>
          <a:p>
            <a:pPr marL="0" indent="0" algn="just">
              <a:buFont typeface="Arial" pitchFamily="34" charset="0"/>
              <a:buNone/>
            </a:pPr>
            <a:r>
              <a:rPr lang="id-ID" sz="1400" dirty="0">
                <a:solidFill>
                  <a:prstClr val="black"/>
                </a:solidFill>
                <a:latin typeface="Times New Roman"/>
                <a:ea typeface="Times New Roman"/>
              </a:rPr>
              <a:t>	</a:t>
            </a:r>
            <a:r>
              <a:rPr lang="id-ID" sz="1400" dirty="0" smtClean="0">
                <a:solidFill>
                  <a:prstClr val="black"/>
                </a:solidFill>
                <a:latin typeface="Times New Roman"/>
                <a:ea typeface="Times New Roman"/>
              </a:rPr>
              <a:t>				Pada tanggal........................</a:t>
            </a:r>
          </a:p>
          <a:p>
            <a:pPr marL="0" indent="0" algn="just">
              <a:buFont typeface="Arial" pitchFamily="34" charset="0"/>
              <a:buNone/>
            </a:pPr>
            <a:endParaRPr lang="id-ID" sz="1400" dirty="0">
              <a:solidFill>
                <a:prstClr val="black"/>
              </a:solidFill>
              <a:latin typeface="Times New Roman"/>
              <a:ea typeface="Times New Roman"/>
            </a:endParaRPr>
          </a:p>
          <a:p>
            <a:pPr marL="0" indent="0" algn="just">
              <a:buFont typeface="Arial" pitchFamily="34" charset="0"/>
              <a:buNone/>
            </a:pPr>
            <a:r>
              <a:rPr lang="id-ID" sz="1400" dirty="0" smtClean="0">
                <a:solidFill>
                  <a:prstClr val="black"/>
                </a:solidFill>
                <a:latin typeface="Times New Roman"/>
                <a:ea typeface="Times New Roman"/>
              </a:rPr>
              <a:t>					(Tanda Tangan Penyidik)</a:t>
            </a:r>
          </a:p>
          <a:p>
            <a:pPr marL="1424940" marR="1700530" indent="0" algn="ctr">
              <a:lnSpc>
                <a:spcPts val="1100"/>
              </a:lnSpc>
              <a:buFont typeface="Arial" pitchFamily="34" charset="0"/>
              <a:buNone/>
            </a:pPr>
            <a:endParaRPr lang="id-ID" sz="1400" dirty="0">
              <a:solidFill>
                <a:prstClr val="black"/>
              </a:solidFill>
              <a:latin typeface="Times New Roman"/>
              <a:ea typeface="Times New Roman"/>
            </a:endParaRPr>
          </a:p>
          <a:p>
            <a:pPr marL="1424940" marR="1700530" indent="0" algn="ctr">
              <a:lnSpc>
                <a:spcPts val="1100"/>
              </a:lnSpc>
              <a:buFont typeface="Arial" pitchFamily="34" charset="0"/>
              <a:buNone/>
            </a:pPr>
            <a:endParaRPr lang="id-ID" sz="1400" dirty="0">
              <a:solidFill>
                <a:prstClr val="black"/>
              </a:solidFill>
              <a:latin typeface="Times New Roman"/>
              <a:ea typeface="Times New Roman"/>
            </a:endParaRPr>
          </a:p>
        </p:txBody>
      </p:sp>
    </p:spTree>
    <p:extLst>
      <p:ext uri="{BB962C8B-B14F-4D97-AF65-F5344CB8AC3E}">
        <p14:creationId xmlns:p14="http://schemas.microsoft.com/office/powerpoint/2010/main" val="28754779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47800" y="354767"/>
            <a:ext cx="6629400"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id-ID" sz="2800" dirty="0" smtClean="0"/>
              <a:t>PENGERTIAN HUKUM ACARA PIDANA</a:t>
            </a:r>
          </a:p>
        </p:txBody>
      </p:sp>
      <p:sp>
        <p:nvSpPr>
          <p:cNvPr id="13" name="TextBox 12"/>
          <p:cNvSpPr txBox="1"/>
          <p:nvPr/>
        </p:nvSpPr>
        <p:spPr>
          <a:xfrm>
            <a:off x="304800" y="2590800"/>
            <a:ext cx="8458200" cy="1323439"/>
          </a:xfrm>
          <a:prstGeom prst="rect">
            <a:avLst/>
          </a:prstGeom>
          <a:solidFill>
            <a:schemeClr val="accent2">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lvl="0" algn="just"/>
            <a:r>
              <a:rPr lang="id-ID" sz="2000" b="1" dirty="0">
                <a:solidFill>
                  <a:srgbClr val="7030A0"/>
                </a:solidFill>
              </a:rPr>
              <a:t>Pengertian </a:t>
            </a:r>
            <a:r>
              <a:rPr lang="id-ID" sz="2000" b="1" dirty="0" smtClean="0">
                <a:solidFill>
                  <a:srgbClr val="7030A0"/>
                </a:solidFill>
              </a:rPr>
              <a:t>HAP </a:t>
            </a:r>
            <a:r>
              <a:rPr lang="id-ID" sz="2000" b="1" dirty="0">
                <a:solidFill>
                  <a:srgbClr val="7030A0"/>
                </a:solidFill>
              </a:rPr>
              <a:t>ialah aturan-aturan yang memberikan petunjuk apa yang harus dilakukan oleh aparat penegak hukum dan pihak-pihak atau orang-orang lain yang terlibat di dalamnya, apabila ada persangkaan bahwa hukum pidana dilanggar (Sudarto</a:t>
            </a:r>
            <a:r>
              <a:rPr lang="id-ID" sz="2000" b="1" dirty="0" smtClean="0">
                <a:solidFill>
                  <a:srgbClr val="7030A0"/>
                </a:solidFill>
              </a:rPr>
              <a:t>)</a:t>
            </a:r>
            <a:endParaRPr lang="id-ID" sz="2000" b="1" dirty="0">
              <a:solidFill>
                <a:srgbClr val="7030A0"/>
              </a:solidFill>
            </a:endParaRPr>
          </a:p>
        </p:txBody>
      </p:sp>
      <p:sp>
        <p:nvSpPr>
          <p:cNvPr id="4" name="TextBox 3"/>
          <p:cNvSpPr txBox="1"/>
          <p:nvPr/>
        </p:nvSpPr>
        <p:spPr>
          <a:xfrm>
            <a:off x="6172200" y="1212036"/>
            <a:ext cx="2362200" cy="923330"/>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d-ID" b="1" dirty="0">
                <a:latin typeface="Arial" pitchFamily="34" charset="0"/>
                <a:cs typeface="Arial" pitchFamily="34" charset="0"/>
              </a:rPr>
              <a:t>melaksanakan atau menegakkan HUKUM PIDANA</a:t>
            </a:r>
            <a:endParaRPr lang="en-US" b="1" dirty="0" smtClean="0">
              <a:latin typeface="Arial" pitchFamily="34" charset="0"/>
              <a:ea typeface="Times New Roman"/>
              <a:cs typeface="Arial" pitchFamily="34" charset="0"/>
            </a:endParaRPr>
          </a:p>
        </p:txBody>
      </p:sp>
      <p:sp>
        <p:nvSpPr>
          <p:cNvPr id="8" name="TextBox 7"/>
          <p:cNvSpPr txBox="1"/>
          <p:nvPr/>
        </p:nvSpPr>
        <p:spPr>
          <a:xfrm>
            <a:off x="349469" y="1150781"/>
            <a:ext cx="2362200" cy="1015663"/>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d-ID" sz="2000" b="1" dirty="0" smtClean="0">
                <a:latin typeface="Arial" pitchFamily="34" charset="0"/>
                <a:ea typeface="Times New Roman"/>
                <a:cs typeface="Arial" pitchFamily="34" charset="0"/>
              </a:rPr>
              <a:t>Ketentuan  yang mengatur  tata cara</a:t>
            </a:r>
            <a:endParaRPr lang="en-US" sz="2000" b="1" dirty="0" smtClean="0">
              <a:latin typeface="Arial" pitchFamily="34" charset="0"/>
              <a:ea typeface="Times New Roman"/>
              <a:cs typeface="Arial" pitchFamily="34" charset="0"/>
            </a:endParaRPr>
          </a:p>
        </p:txBody>
      </p:sp>
      <p:sp>
        <p:nvSpPr>
          <p:cNvPr id="9" name="TextBox 8"/>
          <p:cNvSpPr txBox="1"/>
          <p:nvPr/>
        </p:nvSpPr>
        <p:spPr>
          <a:xfrm>
            <a:off x="3368566" y="1243115"/>
            <a:ext cx="2362200" cy="830997"/>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d-ID" sz="1600" b="1" dirty="0" smtClean="0">
                <a:latin typeface="Tahoma"/>
                <a:ea typeface="Times New Roman"/>
                <a:cs typeface="Times New Roman"/>
              </a:rPr>
              <a:t>Penegak Hukum/pihak yang terlibat didalmnya</a:t>
            </a:r>
            <a:endParaRPr lang="en-US" sz="1600" b="1" dirty="0" smtClean="0">
              <a:latin typeface="Tahoma"/>
              <a:ea typeface="Times New Roman"/>
              <a:cs typeface="Times New Roman"/>
            </a:endParaRPr>
          </a:p>
        </p:txBody>
      </p:sp>
      <p:cxnSp>
        <p:nvCxnSpPr>
          <p:cNvPr id="18" name="Straight Arrow Connector 17"/>
          <p:cNvCxnSpPr>
            <a:stCxn id="8" idx="2"/>
          </p:cNvCxnSpPr>
          <p:nvPr/>
        </p:nvCxnSpPr>
        <p:spPr>
          <a:xfrm>
            <a:off x="1530569" y="2166444"/>
            <a:ext cx="0" cy="2568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9" idx="2"/>
          </p:cNvCxnSpPr>
          <p:nvPr/>
        </p:nvCxnSpPr>
        <p:spPr>
          <a:xfrm>
            <a:off x="4549666" y="2074112"/>
            <a:ext cx="0" cy="3642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4" idx="2"/>
          </p:cNvCxnSpPr>
          <p:nvPr/>
        </p:nvCxnSpPr>
        <p:spPr>
          <a:xfrm>
            <a:off x="7353300" y="2135366"/>
            <a:ext cx="0" cy="4554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8" idx="3"/>
            <a:endCxn id="9" idx="1"/>
          </p:cNvCxnSpPr>
          <p:nvPr/>
        </p:nvCxnSpPr>
        <p:spPr>
          <a:xfrm>
            <a:off x="2711669" y="1658613"/>
            <a:ext cx="656897"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9" idx="3"/>
            <a:endCxn id="4" idx="1"/>
          </p:cNvCxnSpPr>
          <p:nvPr/>
        </p:nvCxnSpPr>
        <p:spPr>
          <a:xfrm>
            <a:off x="5730766" y="1658614"/>
            <a:ext cx="441434" cy="150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3" idx="2"/>
          </p:cNvCxnSpPr>
          <p:nvPr/>
        </p:nvCxnSpPr>
        <p:spPr>
          <a:xfrm>
            <a:off x="4533900" y="3914239"/>
            <a:ext cx="0" cy="11894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2514600" y="4114800"/>
            <a:ext cx="3810000" cy="2895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dirty="0" smtClean="0"/>
              <a:t>Hukum Acara Pidana adalah sebuah sistem dari sub sistem</a:t>
            </a:r>
            <a:endParaRPr lang="id-ID" sz="2800" dirty="0"/>
          </a:p>
        </p:txBody>
      </p:sp>
    </p:spTree>
    <p:extLst>
      <p:ext uri="{BB962C8B-B14F-4D97-AF65-F5344CB8AC3E}">
        <p14:creationId xmlns:p14="http://schemas.microsoft.com/office/powerpoint/2010/main" val="9725737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54915" y="533400"/>
            <a:ext cx="5265085"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lvl="0" algn="ctr">
              <a:spcBef>
                <a:spcPct val="20000"/>
              </a:spcBef>
            </a:pPr>
            <a:r>
              <a:rPr lang="id-ID" sz="2800" dirty="0">
                <a:solidFill>
                  <a:srgbClr val="000000"/>
                </a:solidFill>
                <a:latin typeface="Tahoma"/>
                <a:ea typeface="Times New Roman"/>
              </a:rPr>
              <a:t>B</a:t>
            </a:r>
            <a:r>
              <a:rPr lang="id-ID" sz="2800" dirty="0" smtClean="0">
                <a:solidFill>
                  <a:srgbClr val="000000"/>
                </a:solidFill>
                <a:latin typeface="Tahoma"/>
                <a:ea typeface="Times New Roman"/>
              </a:rPr>
              <a:t>erita Acara Pemeriksaan</a:t>
            </a:r>
            <a:endParaRPr lang="en-US" sz="2800" i="1" dirty="0" smtClean="0">
              <a:solidFill>
                <a:srgbClr val="000000"/>
              </a:solidFill>
              <a:latin typeface="Arial" pitchFamily="34" charset="0"/>
              <a:ea typeface="Times New Roman"/>
              <a:cs typeface="Arial" pitchFamily="34" charset="0"/>
            </a:endParaRPr>
          </a:p>
        </p:txBody>
      </p:sp>
      <p:sp>
        <p:nvSpPr>
          <p:cNvPr id="4" name="TextBox 3"/>
          <p:cNvSpPr txBox="1"/>
          <p:nvPr/>
        </p:nvSpPr>
        <p:spPr>
          <a:xfrm>
            <a:off x="2982011" y="3886200"/>
            <a:ext cx="5265085" cy="203132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lvl="0" algn="ctr">
              <a:spcBef>
                <a:spcPct val="20000"/>
              </a:spcBef>
            </a:pPr>
            <a:r>
              <a:rPr lang="id-ID" dirty="0"/>
              <a:t>Pasal 75 ayat (1) KUHAP berita acara dibuat untuk setiap tindakan tentang pemeriksaan tersangka, penangkapan, penahanan, penggeledahan, pemasukan rumah, penyitaan benda, pemeriksaan surat, saksi, tempat kejadian, pelaksanaan penetapan dan putusan pengadilan, tindakan lain sesuai ketentuan undang-undang</a:t>
            </a:r>
            <a:endParaRPr lang="en-US" i="1" dirty="0" smtClean="0">
              <a:solidFill>
                <a:srgbClr val="000000"/>
              </a:solidFill>
              <a:latin typeface="Arial" pitchFamily="34" charset="0"/>
              <a:ea typeface="Times New Roman"/>
              <a:cs typeface="Arial" pitchFamily="34" charset="0"/>
            </a:endParaRPr>
          </a:p>
        </p:txBody>
      </p:sp>
      <p:sp>
        <p:nvSpPr>
          <p:cNvPr id="5" name="TextBox 4"/>
          <p:cNvSpPr txBox="1"/>
          <p:nvPr/>
        </p:nvSpPr>
        <p:spPr>
          <a:xfrm>
            <a:off x="317938" y="1752600"/>
            <a:ext cx="5265085" cy="1477328"/>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lvl="0" algn="just">
              <a:spcBef>
                <a:spcPct val="20000"/>
              </a:spcBef>
            </a:pPr>
            <a:r>
              <a:rPr lang="id-ID" dirty="0" smtClean="0"/>
              <a:t>BAP</a:t>
            </a:r>
            <a:r>
              <a:rPr lang="id-ID" dirty="0"/>
              <a:t> </a:t>
            </a:r>
            <a:r>
              <a:rPr lang="id-ID" dirty="0" smtClean="0"/>
              <a:t>merupakan </a:t>
            </a:r>
            <a:r>
              <a:rPr lang="id-ID" dirty="0"/>
              <a:t>catatan atau tulisan yang bersifat autentik yang dibuat </a:t>
            </a:r>
            <a:r>
              <a:rPr lang="id-ID" dirty="0" smtClean="0"/>
              <a:t>penyidik, tentang </a:t>
            </a:r>
            <a:r>
              <a:rPr lang="id-ID" dirty="0"/>
              <a:t>pemeriksaan </a:t>
            </a:r>
            <a:r>
              <a:rPr lang="id-ID" b="1" u="sng" dirty="0">
                <a:hlinkClick r:id="rId2"/>
              </a:rPr>
              <a:t>tersangka</a:t>
            </a:r>
            <a:r>
              <a:rPr lang="id-ID" dirty="0"/>
              <a:t>, saksi, dan </a:t>
            </a:r>
            <a:r>
              <a:rPr lang="id-ID" dirty="0" smtClean="0"/>
              <a:t>ahli. </a:t>
            </a:r>
            <a:r>
              <a:rPr lang="id-ID" dirty="0"/>
              <a:t>BAP diberi tanggal dan ditandatangani penyidik, tersangka, saksi, atau ahli yang diperiksa</a:t>
            </a:r>
            <a:endParaRPr lang="en-US" i="1" dirty="0" smtClean="0">
              <a:solidFill>
                <a:srgbClr val="000000"/>
              </a:solidFill>
              <a:latin typeface="Arial" pitchFamily="34" charset="0"/>
              <a:ea typeface="Times New Roman"/>
              <a:cs typeface="Arial" pitchFamily="34" charset="0"/>
            </a:endParaRPr>
          </a:p>
        </p:txBody>
      </p:sp>
      <p:cxnSp>
        <p:nvCxnSpPr>
          <p:cNvPr id="6" name="Straight Arrow Connector 5"/>
          <p:cNvCxnSpPr/>
          <p:nvPr/>
        </p:nvCxnSpPr>
        <p:spPr>
          <a:xfrm>
            <a:off x="3657600" y="902732"/>
            <a:ext cx="0" cy="8498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800600" y="3229928"/>
            <a:ext cx="0" cy="6562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96507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76227"/>
            <a:ext cx="5265085"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lvl="0" algn="ctr"/>
            <a:r>
              <a:rPr lang="en-GB" dirty="0" smtClean="0">
                <a:solidFill>
                  <a:srgbClr val="000000"/>
                </a:solidFill>
                <a:latin typeface="Tahoma"/>
                <a:ea typeface="Times New Roman"/>
              </a:rPr>
              <a:t>B</a:t>
            </a:r>
            <a:r>
              <a:rPr lang="id-ID" dirty="0" smtClean="0">
                <a:solidFill>
                  <a:srgbClr val="000000"/>
                </a:solidFill>
                <a:latin typeface="Tahoma"/>
                <a:ea typeface="Times New Roman"/>
              </a:rPr>
              <a:t>erkas Perkara</a:t>
            </a:r>
          </a:p>
          <a:p>
            <a:pPr lvl="0" algn="ctr"/>
            <a:r>
              <a:rPr lang="id-ID" dirty="0" smtClean="0">
                <a:solidFill>
                  <a:srgbClr val="000000"/>
                </a:solidFill>
                <a:latin typeface="Tahoma"/>
                <a:ea typeface="Times New Roman"/>
                <a:cs typeface="Arial" pitchFamily="34" charset="0"/>
              </a:rPr>
              <a:t>No...........................</a:t>
            </a:r>
            <a:endParaRPr lang="en-US" dirty="0" smtClean="0">
              <a:solidFill>
                <a:srgbClr val="000000"/>
              </a:solidFill>
              <a:latin typeface="Arial" pitchFamily="34" charset="0"/>
              <a:ea typeface="Times New Roman"/>
              <a:cs typeface="Arial" pitchFamily="34" charset="0"/>
            </a:endParaRPr>
          </a:p>
        </p:txBody>
      </p:sp>
      <p:sp>
        <p:nvSpPr>
          <p:cNvPr id="3" name="TextBox 2"/>
          <p:cNvSpPr txBox="1"/>
          <p:nvPr/>
        </p:nvSpPr>
        <p:spPr>
          <a:xfrm>
            <a:off x="228600" y="1061542"/>
            <a:ext cx="4537542" cy="447507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342900" lvl="0" indent="-342900" algn="just">
              <a:spcBef>
                <a:spcPct val="20000"/>
              </a:spcBef>
              <a:buAutoNum type="arabicPeriod"/>
            </a:pPr>
            <a:r>
              <a:rPr lang="id-ID" sz="1600" dirty="0" smtClean="0"/>
              <a:t>Sampul Perkara</a:t>
            </a:r>
          </a:p>
          <a:p>
            <a:pPr marL="342900" lvl="0" indent="-342900" algn="just">
              <a:spcBef>
                <a:spcPct val="20000"/>
              </a:spcBef>
              <a:buAutoNum type="arabicPeriod"/>
            </a:pPr>
            <a:r>
              <a:rPr lang="id-ID" sz="1600" i="1" dirty="0" smtClean="0">
                <a:solidFill>
                  <a:srgbClr val="000000"/>
                </a:solidFill>
                <a:latin typeface="Arial" pitchFamily="34" charset="0"/>
                <a:ea typeface="Times New Roman"/>
                <a:cs typeface="Arial" pitchFamily="34" charset="0"/>
              </a:rPr>
              <a:t>Identitas Tersangka</a:t>
            </a:r>
          </a:p>
          <a:p>
            <a:pPr marL="342900" lvl="0" indent="-342900" algn="just">
              <a:spcBef>
                <a:spcPct val="20000"/>
              </a:spcBef>
              <a:buAutoNum type="arabicPeriod"/>
            </a:pPr>
            <a:r>
              <a:rPr lang="id-ID" sz="1600" i="1" dirty="0" smtClean="0">
                <a:solidFill>
                  <a:srgbClr val="000000"/>
                </a:solidFill>
                <a:latin typeface="Arial" pitchFamily="34" charset="0"/>
                <a:ea typeface="Times New Roman"/>
                <a:cs typeface="Arial" pitchFamily="34" charset="0"/>
              </a:rPr>
              <a:t>Resume</a:t>
            </a:r>
          </a:p>
          <a:p>
            <a:pPr marL="342900" lvl="0" indent="-342900" algn="just">
              <a:spcBef>
                <a:spcPct val="20000"/>
              </a:spcBef>
              <a:buAutoNum type="arabicPeriod"/>
            </a:pPr>
            <a:r>
              <a:rPr lang="id-ID" sz="1600" i="1" dirty="0" smtClean="0">
                <a:solidFill>
                  <a:srgbClr val="000000"/>
                </a:solidFill>
                <a:latin typeface="Arial" pitchFamily="34" charset="0"/>
                <a:ea typeface="Times New Roman"/>
                <a:cs typeface="Arial" pitchFamily="34" charset="0"/>
              </a:rPr>
              <a:t>Laporan Polisi</a:t>
            </a:r>
          </a:p>
          <a:p>
            <a:pPr marL="342900" lvl="0" indent="-342900" algn="just">
              <a:spcBef>
                <a:spcPct val="20000"/>
              </a:spcBef>
              <a:buAutoNum type="arabicPeriod"/>
            </a:pPr>
            <a:r>
              <a:rPr lang="id-ID" sz="1600" i="1" dirty="0" smtClean="0">
                <a:solidFill>
                  <a:srgbClr val="000000"/>
                </a:solidFill>
                <a:latin typeface="Arial" pitchFamily="34" charset="0"/>
                <a:ea typeface="Times New Roman"/>
                <a:cs typeface="Arial" pitchFamily="34" charset="0"/>
              </a:rPr>
              <a:t>Surat Perintah Penyidikan</a:t>
            </a:r>
          </a:p>
          <a:p>
            <a:pPr marL="342900" lvl="0" indent="-342900" algn="just">
              <a:spcBef>
                <a:spcPct val="20000"/>
              </a:spcBef>
              <a:buAutoNum type="arabicPeriod"/>
            </a:pPr>
            <a:r>
              <a:rPr lang="id-ID" sz="1600" i="1" dirty="0" smtClean="0">
                <a:solidFill>
                  <a:srgbClr val="000000"/>
                </a:solidFill>
                <a:latin typeface="Arial" pitchFamily="34" charset="0"/>
                <a:ea typeface="Times New Roman"/>
                <a:cs typeface="Arial" pitchFamily="34" charset="0"/>
              </a:rPr>
              <a:t>Surat Perintah Tugas</a:t>
            </a:r>
          </a:p>
          <a:p>
            <a:pPr marL="342900" lvl="0" indent="-342900" algn="just">
              <a:spcBef>
                <a:spcPct val="20000"/>
              </a:spcBef>
              <a:buAutoNum type="arabicPeriod"/>
            </a:pPr>
            <a:r>
              <a:rPr lang="id-ID" sz="1600" i="1" dirty="0" smtClean="0">
                <a:solidFill>
                  <a:srgbClr val="000000"/>
                </a:solidFill>
                <a:latin typeface="Arial" pitchFamily="34" charset="0"/>
                <a:ea typeface="Times New Roman"/>
                <a:cs typeface="Arial" pitchFamily="34" charset="0"/>
              </a:rPr>
              <a:t>SPDP</a:t>
            </a:r>
          </a:p>
          <a:p>
            <a:pPr marL="342900" lvl="0" indent="-342900" algn="just">
              <a:spcBef>
                <a:spcPct val="20000"/>
              </a:spcBef>
              <a:buAutoNum type="arabicPeriod"/>
            </a:pPr>
            <a:r>
              <a:rPr lang="id-ID" sz="1600" i="1" dirty="0" smtClean="0">
                <a:solidFill>
                  <a:srgbClr val="000000"/>
                </a:solidFill>
                <a:latin typeface="Arial" pitchFamily="34" charset="0"/>
                <a:ea typeface="Times New Roman"/>
                <a:cs typeface="Arial" pitchFamily="34" charset="0"/>
              </a:rPr>
              <a:t>Surat Pemberitahuan Penetapan Tersangka</a:t>
            </a:r>
          </a:p>
          <a:p>
            <a:pPr marL="342900" lvl="0" indent="-342900" algn="just">
              <a:spcBef>
                <a:spcPct val="20000"/>
              </a:spcBef>
              <a:buAutoNum type="arabicPeriod"/>
            </a:pPr>
            <a:r>
              <a:rPr lang="id-ID" sz="1600" i="1" dirty="0" smtClean="0">
                <a:solidFill>
                  <a:srgbClr val="000000"/>
                </a:solidFill>
                <a:latin typeface="Arial" pitchFamily="34" charset="0"/>
                <a:ea typeface="Times New Roman"/>
                <a:cs typeface="Arial" pitchFamily="34" charset="0"/>
              </a:rPr>
              <a:t>Berita Acara Pemeriksaan Saksi</a:t>
            </a:r>
          </a:p>
          <a:p>
            <a:pPr marL="342900" lvl="0" indent="-342900" algn="just">
              <a:spcBef>
                <a:spcPct val="20000"/>
              </a:spcBef>
              <a:buAutoNum type="arabicPeriod"/>
            </a:pPr>
            <a:r>
              <a:rPr lang="id-ID" sz="1600" i="1" dirty="0" smtClean="0">
                <a:solidFill>
                  <a:srgbClr val="000000"/>
                </a:solidFill>
                <a:latin typeface="Arial" pitchFamily="34" charset="0"/>
                <a:ea typeface="Times New Roman"/>
                <a:cs typeface="Arial" pitchFamily="34" charset="0"/>
              </a:rPr>
              <a:t>Berita Acara Pemeriksaan Tersangka</a:t>
            </a:r>
          </a:p>
          <a:p>
            <a:pPr marL="342900" lvl="0" indent="-342900" algn="just">
              <a:spcBef>
                <a:spcPct val="20000"/>
              </a:spcBef>
              <a:buAutoNum type="arabicPeriod"/>
            </a:pPr>
            <a:r>
              <a:rPr lang="id-ID" sz="1600" i="1" dirty="0" smtClean="0">
                <a:solidFill>
                  <a:srgbClr val="000000"/>
                </a:solidFill>
                <a:latin typeface="Arial" pitchFamily="34" charset="0"/>
                <a:ea typeface="Times New Roman"/>
                <a:cs typeface="Arial" pitchFamily="34" charset="0"/>
              </a:rPr>
              <a:t>Pemberitahuan Hak tersangka</a:t>
            </a:r>
          </a:p>
          <a:p>
            <a:pPr marL="342900" lvl="0" indent="-342900" algn="just">
              <a:spcBef>
                <a:spcPct val="20000"/>
              </a:spcBef>
              <a:buAutoNum type="arabicPeriod"/>
            </a:pPr>
            <a:r>
              <a:rPr lang="id-ID" sz="1600" i="1" dirty="0" smtClean="0">
                <a:solidFill>
                  <a:srgbClr val="000000"/>
                </a:solidFill>
                <a:latin typeface="Arial" pitchFamily="34" charset="0"/>
                <a:ea typeface="Times New Roman"/>
                <a:cs typeface="Arial" pitchFamily="34" charset="0"/>
              </a:rPr>
              <a:t>Surat Kuasa Penasehat Hukum</a:t>
            </a:r>
          </a:p>
          <a:p>
            <a:pPr marL="342900" lvl="0" indent="-342900" algn="just">
              <a:spcBef>
                <a:spcPct val="20000"/>
              </a:spcBef>
              <a:buAutoNum type="arabicPeriod"/>
            </a:pPr>
            <a:r>
              <a:rPr lang="id-ID" sz="1600" i="1" dirty="0" smtClean="0">
                <a:solidFill>
                  <a:srgbClr val="000000"/>
                </a:solidFill>
                <a:latin typeface="Arial" pitchFamily="34" charset="0"/>
                <a:ea typeface="Times New Roman"/>
                <a:cs typeface="Arial" pitchFamily="34" charset="0"/>
              </a:rPr>
              <a:t>Surat Panggilan</a:t>
            </a:r>
          </a:p>
          <a:p>
            <a:pPr marL="342900" lvl="0" indent="-342900" algn="just">
              <a:spcBef>
                <a:spcPct val="20000"/>
              </a:spcBef>
              <a:buAutoNum type="arabicPeriod"/>
            </a:pPr>
            <a:r>
              <a:rPr lang="id-ID" sz="1600" i="1" dirty="0" smtClean="0">
                <a:solidFill>
                  <a:srgbClr val="000000"/>
                </a:solidFill>
                <a:latin typeface="Arial" pitchFamily="34" charset="0"/>
                <a:ea typeface="Times New Roman"/>
                <a:cs typeface="Arial" pitchFamily="34" charset="0"/>
              </a:rPr>
              <a:t>Surat Perintah Pengkapan</a:t>
            </a:r>
          </a:p>
          <a:p>
            <a:pPr marL="342900" lvl="0" indent="-342900" algn="just">
              <a:spcBef>
                <a:spcPct val="20000"/>
              </a:spcBef>
              <a:buAutoNum type="arabicPeriod"/>
            </a:pPr>
            <a:r>
              <a:rPr lang="id-ID" sz="1600" i="1" dirty="0" smtClean="0">
                <a:solidFill>
                  <a:srgbClr val="000000"/>
                </a:solidFill>
                <a:latin typeface="Arial" pitchFamily="34" charset="0"/>
                <a:ea typeface="Times New Roman"/>
                <a:cs typeface="Arial" pitchFamily="34" charset="0"/>
              </a:rPr>
              <a:t>Berita Acara Penagkapan</a:t>
            </a:r>
            <a:endParaRPr lang="en-US" sz="1600" i="1" dirty="0" smtClean="0">
              <a:solidFill>
                <a:srgbClr val="000000"/>
              </a:solidFill>
              <a:latin typeface="Arial" pitchFamily="34" charset="0"/>
              <a:ea typeface="Times New Roman"/>
              <a:cs typeface="Arial" pitchFamily="34" charset="0"/>
            </a:endParaRPr>
          </a:p>
        </p:txBody>
      </p:sp>
      <p:sp>
        <p:nvSpPr>
          <p:cNvPr id="4" name="TextBox 3"/>
          <p:cNvSpPr txBox="1"/>
          <p:nvPr/>
        </p:nvSpPr>
        <p:spPr>
          <a:xfrm>
            <a:off x="4953000" y="1019502"/>
            <a:ext cx="3886499" cy="417960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342900" lvl="0" indent="-342900" algn="just">
              <a:spcBef>
                <a:spcPct val="20000"/>
              </a:spcBef>
              <a:buFont typeface="+mj-lt"/>
              <a:buAutoNum type="arabicPeriod" startAt="16"/>
            </a:pPr>
            <a:r>
              <a:rPr lang="id-ID" sz="1600" i="1" dirty="0" smtClean="0">
                <a:solidFill>
                  <a:srgbClr val="000000"/>
                </a:solidFill>
                <a:latin typeface="Arial" pitchFamily="34" charset="0"/>
                <a:ea typeface="Times New Roman"/>
                <a:cs typeface="Arial" pitchFamily="34" charset="0"/>
              </a:rPr>
              <a:t>Surat Perintah Penahanan</a:t>
            </a:r>
          </a:p>
          <a:p>
            <a:pPr marL="342900" lvl="0" indent="-342900" algn="just">
              <a:spcBef>
                <a:spcPct val="20000"/>
              </a:spcBef>
              <a:buAutoNum type="arabicPeriod" startAt="16"/>
            </a:pPr>
            <a:r>
              <a:rPr lang="id-ID" sz="1600" i="1" dirty="0" smtClean="0">
                <a:solidFill>
                  <a:srgbClr val="000000"/>
                </a:solidFill>
                <a:latin typeface="Arial" pitchFamily="34" charset="0"/>
                <a:ea typeface="Times New Roman"/>
                <a:cs typeface="Arial" pitchFamily="34" charset="0"/>
              </a:rPr>
              <a:t>Berita Acara Penahan</a:t>
            </a:r>
          </a:p>
          <a:p>
            <a:pPr marL="342900" lvl="0" indent="-342900" algn="just">
              <a:spcBef>
                <a:spcPct val="20000"/>
              </a:spcBef>
              <a:buAutoNum type="arabicPeriod" startAt="16"/>
            </a:pPr>
            <a:r>
              <a:rPr lang="id-ID" sz="1600" i="1" dirty="0" smtClean="0">
                <a:solidFill>
                  <a:srgbClr val="000000"/>
                </a:solidFill>
                <a:latin typeface="Arial" pitchFamily="34" charset="0"/>
                <a:ea typeface="Times New Roman"/>
                <a:cs typeface="Arial" pitchFamily="34" charset="0"/>
              </a:rPr>
              <a:t>Surat Per Perpnj Penahanan</a:t>
            </a:r>
          </a:p>
          <a:p>
            <a:pPr marL="342900" lvl="0" indent="-342900" algn="just">
              <a:spcBef>
                <a:spcPct val="20000"/>
              </a:spcBef>
              <a:buAutoNum type="arabicPeriod" startAt="16"/>
            </a:pPr>
            <a:r>
              <a:rPr lang="id-ID" sz="1600" i="1" dirty="0" smtClean="0">
                <a:solidFill>
                  <a:srgbClr val="000000"/>
                </a:solidFill>
                <a:latin typeface="Arial" pitchFamily="34" charset="0"/>
                <a:ea typeface="Times New Roman"/>
                <a:cs typeface="Arial" pitchFamily="34" charset="0"/>
              </a:rPr>
              <a:t>Beita acr perpnj Penahnan</a:t>
            </a:r>
          </a:p>
          <a:p>
            <a:pPr marL="342900" lvl="0" indent="-342900" algn="just">
              <a:spcBef>
                <a:spcPct val="20000"/>
              </a:spcBef>
              <a:buAutoNum type="arabicPeriod" startAt="16"/>
            </a:pPr>
            <a:r>
              <a:rPr lang="id-ID" sz="1600" i="1" dirty="0" smtClean="0">
                <a:solidFill>
                  <a:srgbClr val="000000"/>
                </a:solidFill>
                <a:latin typeface="Arial" pitchFamily="34" charset="0"/>
                <a:ea typeface="Times New Roman"/>
                <a:cs typeface="Arial" pitchFamily="34" charset="0"/>
              </a:rPr>
              <a:t>Surat Perintah Penyitaan</a:t>
            </a:r>
          </a:p>
          <a:p>
            <a:pPr marL="342900" lvl="0" indent="-342900" algn="just">
              <a:spcBef>
                <a:spcPct val="20000"/>
              </a:spcBef>
              <a:buAutoNum type="arabicPeriod" startAt="16"/>
            </a:pPr>
            <a:r>
              <a:rPr lang="id-ID" sz="1600" i="1" dirty="0" smtClean="0">
                <a:solidFill>
                  <a:srgbClr val="000000"/>
                </a:solidFill>
                <a:latin typeface="Arial" pitchFamily="34" charset="0"/>
                <a:ea typeface="Times New Roman"/>
                <a:cs typeface="Arial" pitchFamily="34" charset="0"/>
              </a:rPr>
              <a:t>Berita Acara Penyitaan</a:t>
            </a:r>
          </a:p>
          <a:p>
            <a:pPr marL="342900" lvl="0" indent="-342900" algn="just">
              <a:spcBef>
                <a:spcPct val="20000"/>
              </a:spcBef>
              <a:buAutoNum type="arabicPeriod" startAt="16"/>
            </a:pPr>
            <a:r>
              <a:rPr lang="id-ID" sz="1600" i="1" dirty="0" smtClean="0">
                <a:solidFill>
                  <a:srgbClr val="000000"/>
                </a:solidFill>
                <a:latin typeface="Arial" pitchFamily="34" charset="0"/>
                <a:ea typeface="Times New Roman"/>
                <a:cs typeface="Arial" pitchFamily="34" charset="0"/>
              </a:rPr>
              <a:t>Surat tanda penerimaan</a:t>
            </a:r>
          </a:p>
          <a:p>
            <a:pPr marL="342900" lvl="0" indent="-342900" algn="just">
              <a:spcBef>
                <a:spcPct val="20000"/>
              </a:spcBef>
              <a:buAutoNum type="arabicPeriod" startAt="16"/>
            </a:pPr>
            <a:r>
              <a:rPr lang="id-ID" sz="1600" i="1" dirty="0" smtClean="0">
                <a:solidFill>
                  <a:srgbClr val="000000"/>
                </a:solidFill>
                <a:latin typeface="Arial" pitchFamily="34" charset="0"/>
                <a:ea typeface="Times New Roman"/>
                <a:cs typeface="Arial" pitchFamily="34" charset="0"/>
              </a:rPr>
              <a:t>Surat Persetujuan penyitaan</a:t>
            </a:r>
          </a:p>
          <a:p>
            <a:pPr marL="342900" lvl="0" indent="-342900" algn="just">
              <a:spcBef>
                <a:spcPct val="20000"/>
              </a:spcBef>
              <a:buAutoNum type="arabicPeriod" startAt="16"/>
            </a:pPr>
            <a:r>
              <a:rPr lang="id-ID" sz="1600" i="1" dirty="0" smtClean="0">
                <a:solidFill>
                  <a:srgbClr val="000000"/>
                </a:solidFill>
                <a:latin typeface="Arial" pitchFamily="34" charset="0"/>
                <a:ea typeface="Times New Roman"/>
                <a:cs typeface="Arial" pitchFamily="34" charset="0"/>
              </a:rPr>
              <a:t>Surat penetapan Sita</a:t>
            </a:r>
          </a:p>
          <a:p>
            <a:pPr marL="342900" lvl="0" indent="-342900" algn="just">
              <a:spcBef>
                <a:spcPct val="20000"/>
              </a:spcBef>
              <a:buAutoNum type="arabicPeriod" startAt="16"/>
            </a:pPr>
            <a:r>
              <a:rPr lang="id-ID" sz="1600" i="1" dirty="0" smtClean="0">
                <a:solidFill>
                  <a:srgbClr val="000000"/>
                </a:solidFill>
                <a:latin typeface="Arial" pitchFamily="34" charset="0"/>
                <a:ea typeface="Times New Roman"/>
                <a:cs typeface="Arial" pitchFamily="34" charset="0"/>
              </a:rPr>
              <a:t>BA labeli Brg bkt</a:t>
            </a:r>
          </a:p>
          <a:p>
            <a:pPr marL="342900" lvl="0" indent="-342900" algn="just">
              <a:spcBef>
                <a:spcPct val="20000"/>
              </a:spcBef>
              <a:buAutoNum type="arabicPeriod" startAt="16"/>
            </a:pPr>
            <a:r>
              <a:rPr lang="id-ID" sz="1600" i="1" dirty="0" smtClean="0">
                <a:solidFill>
                  <a:srgbClr val="000000"/>
                </a:solidFill>
                <a:latin typeface="Arial" pitchFamily="34" charset="0"/>
                <a:ea typeface="Times New Roman"/>
                <a:cs typeface="Arial" pitchFamily="34" charset="0"/>
              </a:rPr>
              <a:t>Daftar Saksi</a:t>
            </a:r>
          </a:p>
          <a:p>
            <a:pPr marL="342900" lvl="0" indent="-342900" algn="just">
              <a:spcBef>
                <a:spcPct val="20000"/>
              </a:spcBef>
              <a:buAutoNum type="arabicPeriod" startAt="16"/>
            </a:pPr>
            <a:r>
              <a:rPr lang="id-ID" sz="1600" i="1" dirty="0" smtClean="0">
                <a:solidFill>
                  <a:srgbClr val="000000"/>
                </a:solidFill>
                <a:latin typeface="Arial" pitchFamily="34" charset="0"/>
                <a:ea typeface="Times New Roman"/>
                <a:cs typeface="Arial" pitchFamily="34" charset="0"/>
              </a:rPr>
              <a:t>Daftar Tersangka</a:t>
            </a:r>
          </a:p>
          <a:p>
            <a:pPr marL="342900" lvl="0" indent="-342900" algn="just">
              <a:spcBef>
                <a:spcPct val="20000"/>
              </a:spcBef>
              <a:buAutoNum type="arabicPeriod" startAt="16"/>
            </a:pPr>
            <a:r>
              <a:rPr lang="id-ID" sz="1600" i="1" dirty="0" smtClean="0">
                <a:solidFill>
                  <a:srgbClr val="000000"/>
                </a:solidFill>
                <a:latin typeface="Arial" pitchFamily="34" charset="0"/>
                <a:ea typeface="Times New Roman"/>
                <a:cs typeface="Arial" pitchFamily="34" charset="0"/>
              </a:rPr>
              <a:t>Daftar Barang Bukti</a:t>
            </a:r>
          </a:p>
          <a:p>
            <a:pPr marL="342900" lvl="0" indent="-342900" algn="just">
              <a:spcBef>
                <a:spcPct val="20000"/>
              </a:spcBef>
              <a:buAutoNum type="arabicPeriod" startAt="16"/>
            </a:pPr>
            <a:r>
              <a:rPr lang="id-ID" sz="1600" i="1" dirty="0" smtClean="0">
                <a:solidFill>
                  <a:srgbClr val="000000"/>
                </a:solidFill>
                <a:latin typeface="Arial" pitchFamily="34" charset="0"/>
                <a:ea typeface="Times New Roman"/>
                <a:cs typeface="Arial" pitchFamily="34" charset="0"/>
              </a:rPr>
              <a:t>Lampiran dokumen</a:t>
            </a:r>
            <a:endParaRPr lang="en-US" sz="1600" i="1" dirty="0" smtClean="0">
              <a:solidFill>
                <a:srgbClr val="000000"/>
              </a:solidFill>
              <a:latin typeface="Arial" pitchFamily="34" charset="0"/>
              <a:ea typeface="Times New Roman"/>
              <a:cs typeface="Arial" pitchFamily="34" charset="0"/>
            </a:endParaRPr>
          </a:p>
        </p:txBody>
      </p:sp>
    </p:spTree>
    <p:extLst>
      <p:ext uri="{BB962C8B-B14F-4D97-AF65-F5344CB8AC3E}">
        <p14:creationId xmlns:p14="http://schemas.microsoft.com/office/powerpoint/2010/main" val="42807342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525780" y="619780"/>
            <a:ext cx="291084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lvl="0" algn="ctr">
              <a:spcBef>
                <a:spcPct val="20000"/>
              </a:spcBef>
            </a:pPr>
            <a:r>
              <a:rPr lang="id-ID" sz="2800" dirty="0" smtClean="0">
                <a:solidFill>
                  <a:srgbClr val="000000"/>
                </a:solidFill>
                <a:latin typeface="Tahoma"/>
                <a:ea typeface="Times New Roman"/>
              </a:rPr>
              <a:t>PENYIDIKAN</a:t>
            </a:r>
            <a:endParaRPr lang="en-US" sz="2800" i="1" dirty="0" smtClean="0">
              <a:solidFill>
                <a:srgbClr val="000000"/>
              </a:solidFill>
              <a:latin typeface="Arial" pitchFamily="34" charset="0"/>
              <a:ea typeface="Times New Roman"/>
              <a:cs typeface="Arial" pitchFamily="34" charset="0"/>
            </a:endParaRPr>
          </a:p>
        </p:txBody>
      </p:sp>
      <p:sp>
        <p:nvSpPr>
          <p:cNvPr id="5" name="Content Placeholder 3"/>
          <p:cNvSpPr txBox="1">
            <a:spLocks/>
          </p:cNvSpPr>
          <p:nvPr/>
        </p:nvSpPr>
        <p:spPr>
          <a:xfrm>
            <a:off x="4953000" y="619780"/>
            <a:ext cx="3581400" cy="523220"/>
          </a:xfrm>
          <a:prstGeom prst="rect">
            <a:avLst/>
          </a:prstGeom>
        </p:spPr>
        <p:style>
          <a:lnRef idx="3">
            <a:schemeClr val="lt1"/>
          </a:lnRef>
          <a:fillRef idx="1">
            <a:schemeClr val="accent3"/>
          </a:fillRef>
          <a:effectRef idx="1">
            <a:schemeClr val="accent3"/>
          </a:effectRef>
          <a:fontRef idx="minor">
            <a:schemeClr val="lt1"/>
          </a:fontRef>
        </p:style>
        <p:txBody>
          <a:bodyPr vert="horz" wrap="square" lIns="91440" tIns="45720" rIns="91440" bIns="45720" rtlCol="0">
            <a:spAutoFit/>
          </a:bodyPr>
          <a:lstStyle>
            <a:lvl1pPr marL="342900" indent="-342900" algn="l" defTabSz="914400" rtl="0" eaLnBrk="1" latinLnBrk="0" hangingPunct="1">
              <a:spcBef>
                <a:spcPts val="800"/>
              </a:spcBef>
              <a:buFont typeface="Arial" pitchFamily="34" charset="0"/>
              <a:buNone/>
              <a:defRPr sz="1600" b="1" kern="1200">
                <a:solidFill>
                  <a:schemeClr val="lt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lt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lt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lt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lt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lt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lt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lt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lt1"/>
                </a:solidFill>
                <a:latin typeface="+mn-lt"/>
                <a:ea typeface="+mn-ea"/>
                <a:cs typeface="+mn-cs"/>
              </a:defRPr>
            </a:lvl9pPr>
          </a:lstStyle>
          <a:p>
            <a:pPr algn="ctr">
              <a:spcBef>
                <a:spcPct val="20000"/>
              </a:spcBef>
            </a:pPr>
            <a:r>
              <a:rPr lang="id-ID" sz="2800" dirty="0" smtClean="0">
                <a:solidFill>
                  <a:srgbClr val="000000"/>
                </a:solidFill>
                <a:latin typeface="Tahoma"/>
                <a:ea typeface="Times New Roman"/>
              </a:rPr>
              <a:t>PRA PENUNTUTAN</a:t>
            </a:r>
            <a:endParaRPr lang="en-US" sz="2800" i="1" dirty="0" smtClean="0">
              <a:solidFill>
                <a:srgbClr val="000000"/>
              </a:solidFill>
              <a:latin typeface="Arial" pitchFamily="34" charset="0"/>
              <a:ea typeface="Times New Roman"/>
              <a:cs typeface="Arial" pitchFamily="34" charset="0"/>
            </a:endParaRPr>
          </a:p>
        </p:txBody>
      </p:sp>
      <p:pic>
        <p:nvPicPr>
          <p:cNvPr id="6" name="Picture 5"/>
          <p:cNvPicPr/>
          <p:nvPr/>
        </p:nvPicPr>
        <p:blipFill rotWithShape="1">
          <a:blip r:embed="rId2"/>
          <a:srcRect l="20883" t="50668" r="57148" b="14680"/>
          <a:stretch/>
        </p:blipFill>
        <p:spPr bwMode="auto">
          <a:xfrm>
            <a:off x="348343" y="1168400"/>
            <a:ext cx="3200400" cy="4495800"/>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2"/>
          <a:srcRect l="46449" t="47852" r="24125" b="27242"/>
          <a:stretch/>
        </p:blipFill>
        <p:spPr bwMode="auto">
          <a:xfrm>
            <a:off x="4191000" y="1371600"/>
            <a:ext cx="3276600" cy="3581400"/>
          </a:xfrm>
          <a:prstGeom prst="rect">
            <a:avLst/>
          </a:prstGeom>
          <a:ln>
            <a:noFill/>
          </a:ln>
          <a:extLst>
            <a:ext uri="{53640926-AAD7-44D8-BBD7-CCE9431645EC}">
              <a14:shadowObscured xmlns:a14="http://schemas.microsoft.com/office/drawing/2010/main"/>
            </a:ext>
          </a:extLst>
        </p:spPr>
      </p:pic>
      <p:sp>
        <p:nvSpPr>
          <p:cNvPr id="8" name="Content Placeholder 3"/>
          <p:cNvSpPr txBox="1">
            <a:spLocks/>
          </p:cNvSpPr>
          <p:nvPr/>
        </p:nvSpPr>
        <p:spPr>
          <a:xfrm>
            <a:off x="4945743" y="5664200"/>
            <a:ext cx="3581400" cy="523220"/>
          </a:xfrm>
          <a:prstGeom prst="rect">
            <a:avLst/>
          </a:prstGeom>
        </p:spPr>
        <p:style>
          <a:lnRef idx="3">
            <a:schemeClr val="lt1"/>
          </a:lnRef>
          <a:fillRef idx="1">
            <a:schemeClr val="accent3"/>
          </a:fillRef>
          <a:effectRef idx="1">
            <a:schemeClr val="accent3"/>
          </a:effectRef>
          <a:fontRef idx="minor">
            <a:schemeClr val="lt1"/>
          </a:fontRef>
        </p:style>
        <p:txBody>
          <a:bodyPr vert="horz" wrap="square" lIns="91440" tIns="45720" rIns="91440" bIns="45720" rtlCol="0">
            <a:spAutoFit/>
          </a:bodyPr>
          <a:lstStyle>
            <a:lvl1pPr marL="342900" indent="-342900" algn="l" defTabSz="914400" rtl="0" eaLnBrk="1" latinLnBrk="0" hangingPunct="1">
              <a:spcBef>
                <a:spcPts val="800"/>
              </a:spcBef>
              <a:buFont typeface="Arial" pitchFamily="34" charset="0"/>
              <a:buNone/>
              <a:defRPr sz="1600" b="1" kern="1200">
                <a:solidFill>
                  <a:schemeClr val="lt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lt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lt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lt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lt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lt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lt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lt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lt1"/>
                </a:solidFill>
                <a:latin typeface="+mn-lt"/>
                <a:ea typeface="+mn-ea"/>
                <a:cs typeface="+mn-cs"/>
              </a:defRPr>
            </a:lvl9pPr>
          </a:lstStyle>
          <a:p>
            <a:pPr algn="ctr">
              <a:spcBef>
                <a:spcPct val="20000"/>
              </a:spcBef>
            </a:pPr>
            <a:r>
              <a:rPr lang="id-ID" sz="2800" dirty="0" smtClean="0">
                <a:solidFill>
                  <a:srgbClr val="000000"/>
                </a:solidFill>
                <a:latin typeface="Tahoma"/>
                <a:ea typeface="Times New Roman"/>
              </a:rPr>
              <a:t>PENUNTUTAN</a:t>
            </a:r>
            <a:endParaRPr lang="en-US" sz="2800" i="1" dirty="0" smtClean="0">
              <a:solidFill>
                <a:srgbClr val="000000"/>
              </a:solidFill>
              <a:latin typeface="Arial" pitchFamily="34" charset="0"/>
              <a:ea typeface="Times New Roman"/>
              <a:cs typeface="Arial" pitchFamily="34" charset="0"/>
            </a:endParaRPr>
          </a:p>
        </p:txBody>
      </p:sp>
      <p:sp>
        <p:nvSpPr>
          <p:cNvPr id="9" name="Right Arrow 8"/>
          <p:cNvSpPr/>
          <p:nvPr/>
        </p:nvSpPr>
        <p:spPr>
          <a:xfrm>
            <a:off x="3492500" y="754595"/>
            <a:ext cx="1397000" cy="307329"/>
          </a:xfrm>
          <a:prstGeom prst="rightArrow">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Down Arrow 9"/>
          <p:cNvSpPr/>
          <p:nvPr/>
        </p:nvSpPr>
        <p:spPr>
          <a:xfrm>
            <a:off x="8001000" y="1168400"/>
            <a:ext cx="228600" cy="4495800"/>
          </a:xfrm>
          <a:prstGeom prst="downArrow">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4228253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Pra pradilan</a:t>
            </a:r>
            <a:endParaRPr lang="id-ID" dirty="0"/>
          </a:p>
        </p:txBody>
      </p:sp>
      <p:sp>
        <p:nvSpPr>
          <p:cNvPr id="4" name="Content Placeholder 3"/>
          <p:cNvSpPr>
            <a:spLocks noGrp="1"/>
          </p:cNvSpPr>
          <p:nvPr>
            <p:ph sz="half" idx="2"/>
          </p:nvPr>
        </p:nvSpPr>
        <p:spPr>
          <a:xfrm>
            <a:off x="304800" y="1143000"/>
            <a:ext cx="8629650" cy="5410200"/>
          </a:xfrm>
        </p:spPr>
        <p:txBody>
          <a:bodyPr>
            <a:normAutofit fontScale="55000" lnSpcReduction="20000"/>
          </a:bodyPr>
          <a:lstStyle/>
          <a:p>
            <a:pPr marL="0" indent="0" algn="just"/>
            <a:r>
              <a:rPr lang="id-ID" sz="3800" b="0" dirty="0"/>
              <a:t>Mekanisme praperadilan diatur dalam Pasal 1 butir 10 </a:t>
            </a:r>
            <a:r>
              <a:rPr lang="id-ID" sz="3800" b="0" dirty="0" smtClean="0"/>
              <a:t>Hukum </a:t>
            </a:r>
            <a:r>
              <a:rPr lang="id-ID" sz="3800" b="0" dirty="0"/>
              <a:t>acara pidana Indonesia mengenal suatu mekanisme pengujian terhadap sah atau tidaknya suatu penangkapan, penahanan, penghentian penyidikan, penghentian penuntutan dan permintaan ganti rugi, rehabilitasi oleh tersangka atau keluarganya atau pihak lain atau kuasanya yang perkaranya tidak diajukan ke pengadilan</a:t>
            </a:r>
            <a:r>
              <a:rPr lang="id-ID" sz="3800" b="0" dirty="0" smtClean="0"/>
              <a:t>.</a:t>
            </a:r>
          </a:p>
          <a:p>
            <a:r>
              <a:rPr lang="id-ID" sz="3800" b="0" dirty="0"/>
              <a:t>Permintaan pemeriksaan tentang sah atau tidaknya suatu penangkapan atau penahanan diajukan oleh tersangka, keluarga atau kuasanya kepada ketua Pengadilan Negeri dengan menyebutkan alasannya (Pasal 79 KUHAP).</a:t>
            </a:r>
          </a:p>
          <a:p>
            <a:r>
              <a:rPr lang="id-ID" sz="3800" b="0" dirty="0"/>
              <a:t>Permintaan untuk memeriksa sah atau tidaknya suatu penghentian penyidikan atau penuntutan dapat diajukan oleh penyidik atau penuntut umum atau pihak ketiga yang berkepentingan kepada ketua Pengadilan Negeri dengan menyebutkan alasannya (Pasal 80 KUHAP).</a:t>
            </a:r>
          </a:p>
          <a:p>
            <a:r>
              <a:rPr lang="id-ID" sz="3800" b="0" dirty="0"/>
              <a:t>Permintaan ganti kerugian dan atau rehabilitasi akibat tidak sahnya penangkapan atau penahanan atau akibat sahnya penghentian penyidikan atau penuntutan diajukan oleh tersangka atau pihak ketiga yang berkepentingan kepada ketua Pengadilan Negeri dengan menyebut alasannya (Pasal 81 KUHAP).</a:t>
            </a:r>
          </a:p>
          <a:p>
            <a:pPr marL="0" indent="0" algn="just"/>
            <a:endParaRPr lang="id-ID" b="0" dirty="0"/>
          </a:p>
          <a:p>
            <a:pPr marL="0" indent="0" algn="just"/>
            <a:endParaRPr lang="id-ID" dirty="0"/>
          </a:p>
        </p:txBody>
      </p:sp>
    </p:spTree>
    <p:extLst>
      <p:ext uri="{BB962C8B-B14F-4D97-AF65-F5344CB8AC3E}">
        <p14:creationId xmlns:p14="http://schemas.microsoft.com/office/powerpoint/2010/main" val="1295638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Perluasan pra pradilan </a:t>
            </a:r>
            <a:endParaRPr lang="id-ID" dirty="0"/>
          </a:p>
        </p:txBody>
      </p:sp>
      <p:sp>
        <p:nvSpPr>
          <p:cNvPr id="3" name="Content Placeholder 2"/>
          <p:cNvSpPr>
            <a:spLocks noGrp="1"/>
          </p:cNvSpPr>
          <p:nvPr>
            <p:ph idx="1"/>
          </p:nvPr>
        </p:nvSpPr>
        <p:spPr>
          <a:xfrm>
            <a:off x="228600" y="1100628"/>
            <a:ext cx="8763000" cy="5452572"/>
          </a:xfrm>
        </p:spPr>
        <p:txBody>
          <a:bodyPr>
            <a:normAutofit fontScale="92500" lnSpcReduction="20000"/>
          </a:bodyPr>
          <a:lstStyle/>
          <a:p>
            <a:pPr algn="just"/>
            <a:r>
              <a:rPr lang="id-ID" sz="3200" b="0" dirty="0" smtClean="0">
                <a:solidFill>
                  <a:srgbClr val="003366"/>
                </a:solidFill>
                <a:latin typeface="Montserrat"/>
                <a:hlinkClick r:id="rId2"/>
              </a:rPr>
              <a:t>P</a:t>
            </a:r>
            <a:r>
              <a:rPr lang="fi-FI" sz="3200" b="0" dirty="0" smtClean="0">
                <a:solidFill>
                  <a:srgbClr val="003366"/>
                </a:solidFill>
                <a:latin typeface="Montserrat"/>
                <a:hlinkClick r:id="rId2"/>
              </a:rPr>
              <a:t>utusan </a:t>
            </a:r>
            <a:r>
              <a:rPr lang="fi-FI" sz="3200" b="0" dirty="0">
                <a:solidFill>
                  <a:srgbClr val="003366"/>
                </a:solidFill>
                <a:latin typeface="Montserrat"/>
                <a:hlinkClick r:id="rId2"/>
              </a:rPr>
              <a:t>Mahkamah Konstitusi</a:t>
            </a:r>
            <a:r>
              <a:rPr lang="fi-FI" sz="3200" b="0" dirty="0">
                <a:solidFill>
                  <a:srgbClr val="333333"/>
                </a:solidFill>
                <a:latin typeface="Montserrat"/>
              </a:rPr>
              <a:t> No. </a:t>
            </a:r>
            <a:r>
              <a:rPr lang="fi-FI" sz="3200" b="0" dirty="0" smtClean="0">
                <a:solidFill>
                  <a:srgbClr val="333333"/>
                </a:solidFill>
                <a:latin typeface="Montserrat"/>
              </a:rPr>
              <a:t>21/PUU-XII/2014</a:t>
            </a:r>
            <a:r>
              <a:rPr lang="id-ID" sz="3200" b="0" dirty="0" smtClean="0">
                <a:solidFill>
                  <a:srgbClr val="333333"/>
                </a:solidFill>
                <a:latin typeface="Montserrat"/>
              </a:rPr>
              <a:t>. memperluas obyek Pra Pradilan, selain yang ditentukan dalam Pasal 1 Butir 10 KUAP, termasuk dalam hal ini Penetapan tersangka.</a:t>
            </a:r>
          </a:p>
          <a:p>
            <a:pPr algn="just"/>
            <a:r>
              <a:rPr lang="id-ID" sz="3200" b="0" dirty="0"/>
              <a:t>praperadilan terhadap penetapan tersangka dapat mendorong perlindungan yang lebih baik dari tindakan para penyidik di kemudian hari sekaligus menjadi koreksi atas tindakan penyidik. Lewat praperadilan atas penetapan tersangka, tindakan </a:t>
            </a:r>
            <a:r>
              <a:rPr lang="id-ID" sz="3200" b="0" i="1" dirty="0"/>
              <a:t>abuse of power </a:t>
            </a:r>
            <a:r>
              <a:rPr lang="id-ID" sz="3200" b="0" dirty="0"/>
              <a:t>atau penyalagunaan kewenangan oleh penyidik bisa dihindari. Tentu saja, hakimlah yang berwenang memutuskannya.</a:t>
            </a:r>
            <a:endParaRPr lang="id-ID" sz="3200" dirty="0"/>
          </a:p>
        </p:txBody>
      </p:sp>
    </p:spTree>
    <p:extLst>
      <p:ext uri="{BB962C8B-B14F-4D97-AF65-F5344CB8AC3E}">
        <p14:creationId xmlns:p14="http://schemas.microsoft.com/office/powerpoint/2010/main" val="3893410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10458" y="354767"/>
            <a:ext cx="7242942"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id-ID" sz="2800" dirty="0" smtClean="0"/>
              <a:t>Proses Pra Pradilan</a:t>
            </a:r>
          </a:p>
        </p:txBody>
      </p:sp>
      <p:sp>
        <p:nvSpPr>
          <p:cNvPr id="13" name="TextBox 12"/>
          <p:cNvSpPr txBox="1"/>
          <p:nvPr/>
        </p:nvSpPr>
        <p:spPr>
          <a:xfrm>
            <a:off x="3579428" y="1426719"/>
            <a:ext cx="1905001" cy="2308324"/>
          </a:xfrm>
          <a:prstGeom prst="rect">
            <a:avLst/>
          </a:prstGeom>
          <a:solidFill>
            <a:schemeClr val="accent2">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id-ID" b="1" dirty="0" smtClean="0">
                <a:solidFill>
                  <a:srgbClr val="002060"/>
                </a:solidFill>
                <a:latin typeface="Arial" pitchFamily="34" charset="0"/>
                <a:cs typeface="Arial" pitchFamily="34" charset="0"/>
              </a:rPr>
              <a:t>Dalam 3 hr,  sejak diterimanya permintaan, Hakim yang ditunjuk menentukan hari sidang</a:t>
            </a:r>
            <a:endParaRPr lang="id-ID" b="1" dirty="0">
              <a:solidFill>
                <a:srgbClr val="002060"/>
              </a:solidFill>
              <a:latin typeface="Arial" pitchFamily="34" charset="0"/>
              <a:cs typeface="Arial" pitchFamily="34" charset="0"/>
            </a:endParaRPr>
          </a:p>
        </p:txBody>
      </p:sp>
      <p:sp>
        <p:nvSpPr>
          <p:cNvPr id="4" name="TextBox 3"/>
          <p:cNvSpPr txBox="1"/>
          <p:nvPr/>
        </p:nvSpPr>
        <p:spPr>
          <a:xfrm>
            <a:off x="457200" y="1371600"/>
            <a:ext cx="2362200" cy="46166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50000"/>
              </a:lnSpc>
            </a:pPr>
            <a:r>
              <a:rPr lang="id-ID" sz="1600" b="1" dirty="0" smtClean="0">
                <a:latin typeface="Tahoma"/>
                <a:ea typeface="Times New Roman"/>
                <a:cs typeface="Times New Roman"/>
              </a:rPr>
              <a:t>Hakim Tunggal</a:t>
            </a:r>
            <a:endParaRPr lang="en-US" sz="1600" b="1" dirty="0" smtClean="0">
              <a:latin typeface="Tahoma"/>
              <a:ea typeface="Times New Roman"/>
              <a:cs typeface="Times New Roman"/>
            </a:endParaRPr>
          </a:p>
        </p:txBody>
      </p:sp>
      <p:sp>
        <p:nvSpPr>
          <p:cNvPr id="8" name="TextBox 7"/>
          <p:cNvSpPr txBox="1"/>
          <p:nvPr/>
        </p:nvSpPr>
        <p:spPr>
          <a:xfrm>
            <a:off x="6449411" y="1426719"/>
            <a:ext cx="2362200" cy="46166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50000"/>
              </a:lnSpc>
            </a:pPr>
            <a:r>
              <a:rPr lang="id-ID" sz="1600" b="1" dirty="0" smtClean="0">
                <a:latin typeface="Tahoma"/>
                <a:ea typeface="Times New Roman"/>
                <a:cs typeface="Times New Roman"/>
              </a:rPr>
              <a:t>Acara Cepat</a:t>
            </a:r>
            <a:endParaRPr lang="en-US" sz="1600" b="1" dirty="0" smtClean="0">
              <a:latin typeface="Tahoma"/>
              <a:ea typeface="Times New Roman"/>
              <a:cs typeface="Times New Roman"/>
            </a:endParaRPr>
          </a:p>
        </p:txBody>
      </p:sp>
      <p:sp>
        <p:nvSpPr>
          <p:cNvPr id="9" name="TextBox 8"/>
          <p:cNvSpPr txBox="1"/>
          <p:nvPr/>
        </p:nvSpPr>
        <p:spPr>
          <a:xfrm>
            <a:off x="228600" y="4724400"/>
            <a:ext cx="4913914" cy="1569660"/>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50000"/>
              </a:lnSpc>
            </a:pPr>
            <a:r>
              <a:rPr lang="id-ID" sz="1600" b="1" dirty="0" smtClean="0">
                <a:latin typeface="Tahoma"/>
                <a:ea typeface="Times New Roman"/>
                <a:cs typeface="Times New Roman"/>
              </a:rPr>
              <a:t>Putusan Pra Pradilan di tngkat penyidikan, tidak menutup pemeriksaan pra pradilan di tingkat penuntutan , jika dimintakan pra pradilan baru</a:t>
            </a:r>
            <a:endParaRPr lang="en-US" sz="1600" b="1" dirty="0" smtClean="0">
              <a:latin typeface="Tahoma"/>
              <a:ea typeface="Times New Roman"/>
              <a:cs typeface="Times New Roman"/>
            </a:endParaRPr>
          </a:p>
        </p:txBody>
      </p:sp>
      <p:cxnSp>
        <p:nvCxnSpPr>
          <p:cNvPr id="3" name="Straight Arrow Connector 2"/>
          <p:cNvCxnSpPr>
            <a:stCxn id="7" idx="2"/>
            <a:endCxn id="4" idx="0"/>
          </p:cNvCxnSpPr>
          <p:nvPr/>
        </p:nvCxnSpPr>
        <p:spPr>
          <a:xfrm flipH="1">
            <a:off x="1638300" y="877987"/>
            <a:ext cx="2893629" cy="4936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 idx="2"/>
          </p:cNvCxnSpPr>
          <p:nvPr/>
        </p:nvCxnSpPr>
        <p:spPr>
          <a:xfrm>
            <a:off x="4531929" y="877987"/>
            <a:ext cx="2665030" cy="4174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57200" y="2241147"/>
            <a:ext cx="2362200" cy="46166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50000"/>
              </a:lnSpc>
            </a:pPr>
            <a:r>
              <a:rPr lang="id-ID" sz="1600" b="1" dirty="0" smtClean="0">
                <a:latin typeface="Tahoma"/>
                <a:ea typeface="Times New Roman"/>
                <a:cs typeface="Times New Roman"/>
              </a:rPr>
              <a:t>7 hari </a:t>
            </a:r>
            <a:endParaRPr lang="en-US" sz="1600" b="1" dirty="0" smtClean="0">
              <a:latin typeface="Tahoma"/>
              <a:ea typeface="Times New Roman"/>
              <a:cs typeface="Times New Roman"/>
            </a:endParaRPr>
          </a:p>
        </p:txBody>
      </p:sp>
      <p:sp>
        <p:nvSpPr>
          <p:cNvPr id="29" name="TextBox 28"/>
          <p:cNvSpPr txBox="1"/>
          <p:nvPr/>
        </p:nvSpPr>
        <p:spPr>
          <a:xfrm>
            <a:off x="457200" y="3402491"/>
            <a:ext cx="2362200" cy="411459"/>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50000"/>
              </a:lnSpc>
            </a:pPr>
            <a:r>
              <a:rPr lang="id-ID" sz="1600" b="1" dirty="0" smtClean="0">
                <a:latin typeface="Tahoma"/>
                <a:ea typeface="Times New Roman"/>
                <a:cs typeface="Times New Roman"/>
              </a:rPr>
              <a:t>Hakim Memutus </a:t>
            </a:r>
            <a:endParaRPr lang="en-US" sz="1600" b="1" dirty="0" smtClean="0">
              <a:latin typeface="Tahoma"/>
              <a:ea typeface="Times New Roman"/>
              <a:cs typeface="Times New Roman"/>
            </a:endParaRPr>
          </a:p>
        </p:txBody>
      </p:sp>
      <p:sp>
        <p:nvSpPr>
          <p:cNvPr id="31" name="TextBox 30"/>
          <p:cNvSpPr txBox="1"/>
          <p:nvPr/>
        </p:nvSpPr>
        <p:spPr>
          <a:xfrm>
            <a:off x="6324600" y="2249807"/>
            <a:ext cx="2362200" cy="1815882"/>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d-ID" sz="1600" b="1" dirty="0" smtClean="0">
                <a:latin typeface="Tahoma"/>
                <a:ea typeface="Times New Roman"/>
                <a:cs typeface="Times New Roman"/>
              </a:rPr>
              <a:t>Perkara yang sudah mulai diperiksa di Pengadilan, semnetara emeriksaan Pra Pradilan Belum selesai</a:t>
            </a:r>
            <a:endParaRPr lang="en-US" sz="1600" b="1" dirty="0" smtClean="0">
              <a:latin typeface="Tahoma"/>
              <a:ea typeface="Times New Roman"/>
              <a:cs typeface="Times New Roman"/>
            </a:endParaRPr>
          </a:p>
        </p:txBody>
      </p:sp>
      <p:cxnSp>
        <p:nvCxnSpPr>
          <p:cNvPr id="33" name="Straight Arrow Connector 32"/>
          <p:cNvCxnSpPr>
            <a:stCxn id="4" idx="2"/>
            <a:endCxn id="28" idx="0"/>
          </p:cNvCxnSpPr>
          <p:nvPr/>
        </p:nvCxnSpPr>
        <p:spPr>
          <a:xfrm>
            <a:off x="1638300" y="1833265"/>
            <a:ext cx="0" cy="4078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8" idx="2"/>
          </p:cNvCxnSpPr>
          <p:nvPr/>
        </p:nvCxnSpPr>
        <p:spPr>
          <a:xfrm>
            <a:off x="7630511" y="1888384"/>
            <a:ext cx="0" cy="3527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7" idx="2"/>
          </p:cNvCxnSpPr>
          <p:nvPr/>
        </p:nvCxnSpPr>
        <p:spPr>
          <a:xfrm>
            <a:off x="4531929" y="877987"/>
            <a:ext cx="0" cy="4174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28" idx="2"/>
            <a:endCxn id="29" idx="0"/>
          </p:cNvCxnSpPr>
          <p:nvPr/>
        </p:nvCxnSpPr>
        <p:spPr>
          <a:xfrm>
            <a:off x="1638300" y="2702812"/>
            <a:ext cx="0" cy="6996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Down Arrow 23"/>
          <p:cNvSpPr/>
          <p:nvPr/>
        </p:nvSpPr>
        <p:spPr>
          <a:xfrm>
            <a:off x="1447800" y="3813950"/>
            <a:ext cx="190500" cy="910450"/>
          </a:xfrm>
          <a:prstGeom prst="downArrow">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8" name="TextBox 47"/>
          <p:cNvSpPr txBox="1"/>
          <p:nvPr/>
        </p:nvSpPr>
        <p:spPr>
          <a:xfrm>
            <a:off x="6324600" y="5216842"/>
            <a:ext cx="2362200" cy="5847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d-ID" sz="1600" b="1" dirty="0" smtClean="0">
                <a:latin typeface="Tahoma"/>
                <a:ea typeface="Times New Roman"/>
                <a:cs typeface="Times New Roman"/>
              </a:rPr>
              <a:t>Maka Pra Pradilan menjadi gugur</a:t>
            </a:r>
            <a:endParaRPr lang="en-US" sz="1600" b="1" dirty="0" smtClean="0">
              <a:latin typeface="Tahoma"/>
              <a:ea typeface="Times New Roman"/>
              <a:cs typeface="Times New Roman"/>
            </a:endParaRPr>
          </a:p>
        </p:txBody>
      </p:sp>
      <p:cxnSp>
        <p:nvCxnSpPr>
          <p:cNvPr id="30" name="Straight Arrow Connector 29"/>
          <p:cNvCxnSpPr>
            <a:stCxn id="31" idx="2"/>
            <a:endCxn id="48" idx="0"/>
          </p:cNvCxnSpPr>
          <p:nvPr/>
        </p:nvCxnSpPr>
        <p:spPr>
          <a:xfrm>
            <a:off x="7505700" y="4065689"/>
            <a:ext cx="0" cy="11511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4" idx="3"/>
          </p:cNvCxnSpPr>
          <p:nvPr/>
        </p:nvCxnSpPr>
        <p:spPr>
          <a:xfrm flipV="1">
            <a:off x="2819400" y="1602432"/>
            <a:ext cx="760028"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5484429" y="1657551"/>
            <a:ext cx="84017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75971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Upaya hukum pra pradilan</a:t>
            </a:r>
            <a:endParaRPr lang="id-ID" dirty="0"/>
          </a:p>
        </p:txBody>
      </p:sp>
      <p:sp>
        <p:nvSpPr>
          <p:cNvPr id="3" name="Content Placeholder 2"/>
          <p:cNvSpPr>
            <a:spLocks noGrp="1"/>
          </p:cNvSpPr>
          <p:nvPr>
            <p:ph idx="1"/>
          </p:nvPr>
        </p:nvSpPr>
        <p:spPr>
          <a:xfrm>
            <a:off x="152400" y="1100628"/>
            <a:ext cx="8763000" cy="5757372"/>
          </a:xfrm>
        </p:spPr>
        <p:txBody>
          <a:bodyPr/>
          <a:lstStyle/>
          <a:p>
            <a:r>
              <a:rPr lang="id-ID" sz="2000" dirty="0"/>
              <a:t>UPAYA HUKUM TERHADAP PUTUSAN PRAPERADILAN</a:t>
            </a:r>
            <a:endParaRPr lang="id-ID" sz="2000" b="0" dirty="0"/>
          </a:p>
          <a:p>
            <a:r>
              <a:rPr lang="id-ID" sz="2400" b="0" dirty="0"/>
              <a:t>Putusan pra peradilan tidak dapat </a:t>
            </a:r>
            <a:r>
              <a:rPr lang="id-ID" sz="2400" b="0" dirty="0" smtClean="0"/>
              <a:t>dimintakan </a:t>
            </a:r>
            <a:r>
              <a:rPr lang="id-ID" sz="2400" b="0" dirty="0"/>
              <a:t>banding (Pasal 83 ayat (1), kecuali terhadap putusan yang menyatakan tidak sahnya penghentian penyidikan dan penuntutan (Pasal 83 ayat (2) KUHAP).</a:t>
            </a:r>
          </a:p>
          <a:p>
            <a:r>
              <a:rPr lang="id-ID" sz="2400" b="0" dirty="0"/>
              <a:t>Dalam hal ada permohonan banding terhadap putusan pra peradilan </a:t>
            </a:r>
            <a:r>
              <a:rPr lang="id-ID" sz="2400" b="0" dirty="0" smtClean="0"/>
              <a:t>sebagaimana </a:t>
            </a:r>
            <a:r>
              <a:rPr lang="id-ID" sz="2400" b="0" dirty="0"/>
              <a:t>dimaksud Pasal 83 ayat (1) KUHAP, maka permohonan tersebut harus dinyatakan tidak diterima.</a:t>
            </a:r>
          </a:p>
          <a:p>
            <a:r>
              <a:rPr lang="id-ID" sz="2400" b="0" dirty="0"/>
              <a:t>Pengadilan Tinggi memutus permintaan banding tentang tidak sahnya </a:t>
            </a:r>
            <a:r>
              <a:rPr lang="id-ID" sz="2400" b="0" dirty="0" smtClean="0"/>
              <a:t>penghentian </a:t>
            </a:r>
            <a:r>
              <a:rPr lang="id-ID" sz="2400" b="0" dirty="0"/>
              <a:t>penyidikan dan penuntutan dalam tingkat akhir.</a:t>
            </a:r>
          </a:p>
          <a:p>
            <a:r>
              <a:rPr lang="id-ID" sz="2400" b="0" dirty="0"/>
              <a:t>Terhadap Putusan pra peradilan tidak dapat diajukan upaya hukum kasasi.</a:t>
            </a:r>
          </a:p>
          <a:p>
            <a:endParaRPr lang="id-ID" sz="2400" dirty="0"/>
          </a:p>
        </p:txBody>
      </p:sp>
    </p:spTree>
    <p:extLst>
      <p:ext uri="{BB962C8B-B14F-4D97-AF65-F5344CB8AC3E}">
        <p14:creationId xmlns:p14="http://schemas.microsoft.com/office/powerpoint/2010/main" val="21572930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Pra penuntutan</a:t>
            </a:r>
            <a:endParaRPr lang="id-ID" dirty="0"/>
          </a:p>
        </p:txBody>
      </p:sp>
      <p:sp>
        <p:nvSpPr>
          <p:cNvPr id="3" name="Content Placeholder 2"/>
          <p:cNvSpPr>
            <a:spLocks noGrp="1"/>
          </p:cNvSpPr>
          <p:nvPr>
            <p:ph idx="1"/>
          </p:nvPr>
        </p:nvSpPr>
        <p:spPr>
          <a:xfrm>
            <a:off x="228600" y="1100628"/>
            <a:ext cx="8763000" cy="5452572"/>
          </a:xfrm>
        </p:spPr>
        <p:txBody>
          <a:bodyPr>
            <a:normAutofit/>
          </a:bodyPr>
          <a:lstStyle/>
          <a:p>
            <a:pPr algn="just"/>
            <a:r>
              <a:rPr lang="id-ID" sz="2000" b="0" dirty="0"/>
              <a:t>Dalam ketentuan umum Kitab Undang-undang </a:t>
            </a:r>
            <a:r>
              <a:rPr lang="id-ID" sz="2000" b="0" u="sng" dirty="0">
                <a:hlinkClick r:id="rId2"/>
              </a:rPr>
              <a:t>Hukum</a:t>
            </a:r>
            <a:r>
              <a:rPr lang="id-ID" sz="2000" b="0" dirty="0"/>
              <a:t> Acara Pidana (</a:t>
            </a:r>
            <a:r>
              <a:rPr lang="id-ID" sz="2000" b="0" u="sng" dirty="0">
                <a:hlinkClick r:id="rId3"/>
              </a:rPr>
              <a:t>KUHAP</a:t>
            </a:r>
            <a:r>
              <a:rPr lang="id-ID" sz="2000" b="0" dirty="0"/>
              <a:t>) Pasal 14 huruf b terdapat istilah pra penuntutan yang menyatakan: Penuntut umum mempunyai wewenang mengadakan prapenuntutan apabila ada kekurangan pada penyidikan dengan memperhatikan Pasal 110 ayat (3) dan (4) dengan memberi petunjuk dalam rangka penyempurnaan penyidikan dari penyidik. </a:t>
            </a:r>
            <a:endParaRPr lang="id-ID" sz="2000" b="0" dirty="0" smtClean="0"/>
          </a:p>
          <a:p>
            <a:pPr algn="just"/>
            <a:endParaRPr lang="id-ID" sz="2000" b="0" dirty="0"/>
          </a:p>
          <a:p>
            <a:pPr algn="just"/>
            <a:r>
              <a:rPr lang="id-ID" sz="2000" b="0" dirty="0"/>
              <a:t>Selain itu, dalam penjelasan Pasal 30 ayat (1) huruf a Undang-Undang Nomor 16 Tahun 2004 tentang Kejaksaan Republik Indonesia juga terdapat definisi pra penuntutan : “pra penuntutan adalah tindakan jaksa untuk memantau perkembangan penyidikan setelah menerima pemberitahuan dimulainya penyidikan dari penyidik, mempelajari atau meneliti kelengkapan berkas perkara hasil penyidikan yang diterima dari penyidik serta memberikan petunjuk guna dilengkapi oleh penyidik untuk dapat menentukan apakah berkas perkara tersebut dapat dilimpahkan atau tidak ke tahap penuntutan</a:t>
            </a:r>
            <a:endParaRPr lang="id-ID" sz="2000" dirty="0"/>
          </a:p>
        </p:txBody>
      </p:sp>
    </p:spTree>
    <p:extLst>
      <p:ext uri="{BB962C8B-B14F-4D97-AF65-F5344CB8AC3E}">
        <p14:creationId xmlns:p14="http://schemas.microsoft.com/office/powerpoint/2010/main" val="30592523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76227"/>
            <a:ext cx="5265085"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lvl="0" algn="ctr"/>
            <a:r>
              <a:rPr lang="en-GB" dirty="0" smtClean="0">
                <a:solidFill>
                  <a:srgbClr val="000000"/>
                </a:solidFill>
                <a:latin typeface="Tahoma"/>
                <a:ea typeface="Times New Roman"/>
              </a:rPr>
              <a:t>P</a:t>
            </a:r>
            <a:r>
              <a:rPr lang="id-ID" dirty="0" smtClean="0">
                <a:solidFill>
                  <a:srgbClr val="000000"/>
                </a:solidFill>
                <a:latin typeface="Tahoma"/>
                <a:ea typeface="Times New Roman"/>
              </a:rPr>
              <a:t>ELIMPAHAN BERKAS PERKARA KE KEJAKSAAN</a:t>
            </a:r>
            <a:endParaRPr lang="en-US" dirty="0" smtClean="0">
              <a:solidFill>
                <a:srgbClr val="000000"/>
              </a:solidFill>
              <a:latin typeface="Arial" pitchFamily="34" charset="0"/>
              <a:ea typeface="Times New Roman"/>
              <a:cs typeface="Arial" pitchFamily="34" charset="0"/>
            </a:endParaRPr>
          </a:p>
        </p:txBody>
      </p:sp>
      <p:sp>
        <p:nvSpPr>
          <p:cNvPr id="3" name="TextBox 2"/>
          <p:cNvSpPr txBox="1"/>
          <p:nvPr/>
        </p:nvSpPr>
        <p:spPr>
          <a:xfrm>
            <a:off x="152401" y="1066800"/>
            <a:ext cx="4114799" cy="175432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lvl="0" algn="just"/>
            <a:r>
              <a:rPr lang="id-ID" dirty="0"/>
              <a:t>P</a:t>
            </a:r>
            <a:r>
              <a:rPr lang="id-ID" dirty="0" smtClean="0"/>
              <a:t>elimpahan </a:t>
            </a:r>
            <a:r>
              <a:rPr lang="id-ID" dirty="0"/>
              <a:t>perkara </a:t>
            </a:r>
            <a:r>
              <a:rPr lang="id-ID" dirty="0" smtClean="0"/>
              <a:t>adalah </a:t>
            </a:r>
            <a:r>
              <a:rPr lang="id-ID" dirty="0"/>
              <a:t>membawa suatu perkara </a:t>
            </a:r>
            <a:r>
              <a:rPr lang="id-ID" dirty="0" smtClean="0"/>
              <a:t>pidana dari </a:t>
            </a:r>
            <a:r>
              <a:rPr lang="id-ID" dirty="0">
                <a:hlinkClick r:id="rId2"/>
              </a:rPr>
              <a:t>kepolisian</a:t>
            </a:r>
            <a:r>
              <a:rPr lang="id-ID" dirty="0"/>
              <a:t> kepada kejaksaan. Secara spesifik, proses pelimpahan perkara itu disebut sebagai pelimpahan dari penyidik kepada penuntut umum</a:t>
            </a:r>
            <a:r>
              <a:rPr lang="id-ID" dirty="0" smtClean="0"/>
              <a:t>. </a:t>
            </a:r>
            <a:endParaRPr lang="en-US" dirty="0" smtClean="0">
              <a:solidFill>
                <a:srgbClr val="000000"/>
              </a:solidFill>
              <a:latin typeface="Arial" pitchFamily="34" charset="0"/>
              <a:ea typeface="Times New Roman"/>
              <a:cs typeface="Arial" pitchFamily="34" charset="0"/>
            </a:endParaRPr>
          </a:p>
        </p:txBody>
      </p:sp>
      <p:sp>
        <p:nvSpPr>
          <p:cNvPr id="5" name="TextBox 4"/>
          <p:cNvSpPr txBox="1"/>
          <p:nvPr/>
        </p:nvSpPr>
        <p:spPr>
          <a:xfrm>
            <a:off x="4781909" y="531274"/>
            <a:ext cx="4038898" cy="3693319"/>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just"/>
            <a:r>
              <a:rPr lang="id-ID" dirty="0"/>
              <a:t>Psl 110 jo 138 KUHAP</a:t>
            </a:r>
            <a:endParaRPr lang="en-US" dirty="0">
              <a:solidFill>
                <a:srgbClr val="000000"/>
              </a:solidFill>
              <a:ea typeface="Times New Roman"/>
              <a:cs typeface="Arial" pitchFamily="34" charset="0"/>
            </a:endParaRPr>
          </a:p>
          <a:p>
            <a:pPr lvl="0" algn="just"/>
            <a:r>
              <a:rPr lang="id-ID" dirty="0" smtClean="0"/>
              <a:t>Penyidik setelah selesai  melakukan penyikan segera dilimpahkan ke Kejaksaan; Dalam Hal Berkas  Perara dinyatakan kurang lengkap, maka PU, segera mengembalikan ke Penyidik, dalm jangka waktu 7 hari.</a:t>
            </a:r>
          </a:p>
          <a:p>
            <a:pPr lvl="0" algn="just"/>
            <a:r>
              <a:rPr lang="id-ID" dirty="0" smtClean="0">
                <a:solidFill>
                  <a:srgbClr val="000000"/>
                </a:solidFill>
                <a:ea typeface="Times New Roman"/>
                <a:cs typeface="Arial" pitchFamily="34" charset="0"/>
              </a:rPr>
              <a:t>Penyidak melengkapi BP sesuai petunjuk PU, dalam jangka 14 hari penyidik mengebalikan lagi ke PU.</a:t>
            </a:r>
          </a:p>
          <a:p>
            <a:pPr lvl="0" algn="just"/>
            <a:r>
              <a:rPr lang="id-ID" dirty="0" smtClean="0">
                <a:solidFill>
                  <a:srgbClr val="000000"/>
                </a:solidFill>
                <a:ea typeface="Times New Roman"/>
                <a:cs typeface="Arial" pitchFamily="34" charset="0"/>
              </a:rPr>
              <a:t>Kemudian Pelimpahan tahap kedua,</a:t>
            </a:r>
          </a:p>
          <a:p>
            <a:pPr lvl="0" algn="just"/>
            <a:r>
              <a:rPr lang="id-ID" dirty="0" smtClean="0">
                <a:solidFill>
                  <a:srgbClr val="000000"/>
                </a:solidFill>
                <a:ea typeface="Times New Roman"/>
                <a:cs typeface="Arial" pitchFamily="34" charset="0"/>
              </a:rPr>
              <a:t>14 hari tidak dikembalikan lagi, BP telah selesai.</a:t>
            </a:r>
          </a:p>
        </p:txBody>
      </p:sp>
      <p:cxnSp>
        <p:nvCxnSpPr>
          <p:cNvPr id="7" name="Straight Arrow Connector 6"/>
          <p:cNvCxnSpPr>
            <a:stCxn id="2" idx="2"/>
          </p:cNvCxnSpPr>
          <p:nvPr/>
        </p:nvCxnSpPr>
        <p:spPr>
          <a:xfrm flipH="1">
            <a:off x="2743200" y="445559"/>
            <a:ext cx="1870543" cy="5949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3" idx="3"/>
          </p:cNvCxnSpPr>
          <p:nvPr/>
        </p:nvCxnSpPr>
        <p:spPr>
          <a:xfrm>
            <a:off x="4267200" y="1943963"/>
            <a:ext cx="53310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52401" y="3298122"/>
            <a:ext cx="4114799"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lvl="0" algn="just"/>
            <a:r>
              <a:rPr lang="id-ID" dirty="0" smtClean="0"/>
              <a:t>Berdasarkan BP, Jaksa kemudian menyusun Surat Dakwaan.  Pasal 140 KUHAP</a:t>
            </a:r>
            <a:endParaRPr lang="en-US" dirty="0" smtClean="0">
              <a:solidFill>
                <a:srgbClr val="000000"/>
              </a:solidFill>
              <a:latin typeface="Arial" pitchFamily="34" charset="0"/>
              <a:ea typeface="Times New Roman"/>
              <a:cs typeface="Arial" pitchFamily="34" charset="0"/>
            </a:endParaRPr>
          </a:p>
        </p:txBody>
      </p:sp>
      <p:sp>
        <p:nvSpPr>
          <p:cNvPr id="12" name="TextBox 11"/>
          <p:cNvSpPr txBox="1"/>
          <p:nvPr/>
        </p:nvSpPr>
        <p:spPr>
          <a:xfrm>
            <a:off x="152401" y="4505547"/>
            <a:ext cx="4114799" cy="2308324"/>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lvl="0" algn="just"/>
            <a:r>
              <a:rPr lang="en-GB" dirty="0" err="1" smtClean="0"/>
              <a:t>Pasal</a:t>
            </a:r>
            <a:r>
              <a:rPr lang="en-GB" dirty="0" smtClean="0"/>
              <a:t> </a:t>
            </a:r>
            <a:r>
              <a:rPr lang="en-GB" dirty="0"/>
              <a:t>143 </a:t>
            </a:r>
            <a:r>
              <a:rPr lang="en-GB" dirty="0" err="1"/>
              <a:t>ayat</a:t>
            </a:r>
            <a:r>
              <a:rPr lang="en-GB" dirty="0"/>
              <a:t> 2 </a:t>
            </a:r>
            <a:r>
              <a:rPr lang="en-GB" dirty="0" smtClean="0"/>
              <a:t>KUHAP</a:t>
            </a:r>
            <a:r>
              <a:rPr lang="id-ID" dirty="0" smtClean="0"/>
              <a:t> :</a:t>
            </a:r>
            <a:r>
              <a:rPr lang="en-GB" dirty="0" smtClean="0"/>
              <a:t> </a:t>
            </a:r>
            <a:r>
              <a:rPr lang="en-GB" dirty="0" err="1"/>
              <a:t>Penuntut</a:t>
            </a:r>
            <a:r>
              <a:rPr lang="en-GB" dirty="0"/>
              <a:t> </a:t>
            </a:r>
            <a:r>
              <a:rPr lang="en-GB" dirty="0" err="1"/>
              <a:t>Umum</a:t>
            </a:r>
            <a:r>
              <a:rPr lang="en-GB" dirty="0"/>
              <a:t> </a:t>
            </a:r>
            <a:r>
              <a:rPr lang="en-GB" dirty="0" err="1"/>
              <a:t>dibebani</a:t>
            </a:r>
            <a:r>
              <a:rPr lang="en-GB" dirty="0"/>
              <a:t> </a:t>
            </a:r>
            <a:r>
              <a:rPr lang="en-GB" dirty="0" err="1"/>
              <a:t>kewajiban</a:t>
            </a:r>
            <a:r>
              <a:rPr lang="en-GB" dirty="0"/>
              <a:t> </a:t>
            </a:r>
            <a:r>
              <a:rPr lang="en-GB" dirty="0" err="1"/>
              <a:t>untuk</a:t>
            </a:r>
            <a:r>
              <a:rPr lang="en-GB" dirty="0"/>
              <a:t> </a:t>
            </a:r>
            <a:r>
              <a:rPr lang="en-GB" dirty="0" err="1"/>
              <a:t>membuat</a:t>
            </a:r>
            <a:r>
              <a:rPr lang="en-GB" dirty="0"/>
              <a:t> </a:t>
            </a:r>
            <a:r>
              <a:rPr lang="en-GB" dirty="0" err="1"/>
              <a:t>surat</a:t>
            </a:r>
            <a:r>
              <a:rPr lang="en-GB" dirty="0"/>
              <a:t> </a:t>
            </a:r>
            <a:r>
              <a:rPr lang="en-GB" dirty="0" err="1"/>
              <a:t>dakwaan</a:t>
            </a:r>
            <a:r>
              <a:rPr lang="en-GB" dirty="0"/>
              <a:t> yang </a:t>
            </a:r>
            <a:r>
              <a:rPr lang="en-GB" dirty="0" err="1"/>
              <a:t>memenuhi</a:t>
            </a:r>
            <a:r>
              <a:rPr lang="en-GB" dirty="0"/>
              <a:t> </a:t>
            </a:r>
            <a:r>
              <a:rPr lang="en-GB" dirty="0" err="1"/>
              <a:t>persyaratan</a:t>
            </a:r>
            <a:r>
              <a:rPr lang="en-GB" dirty="0"/>
              <a:t> formal </a:t>
            </a:r>
            <a:r>
              <a:rPr lang="en-GB" dirty="0" err="1"/>
              <a:t>sebagaimana</a:t>
            </a:r>
            <a:r>
              <a:rPr lang="en-GB" dirty="0"/>
              <a:t> </a:t>
            </a:r>
            <a:r>
              <a:rPr lang="en-GB" dirty="0" err="1"/>
              <a:t>diatur</a:t>
            </a:r>
            <a:r>
              <a:rPr lang="en-GB" dirty="0"/>
              <a:t> </a:t>
            </a:r>
            <a:r>
              <a:rPr lang="en-GB" dirty="0" err="1"/>
              <a:t>dalam</a:t>
            </a:r>
            <a:r>
              <a:rPr lang="en-GB" dirty="0"/>
              <a:t> </a:t>
            </a:r>
            <a:r>
              <a:rPr lang="en-GB" dirty="0" err="1"/>
              <a:t>Pasal</a:t>
            </a:r>
            <a:r>
              <a:rPr lang="en-GB" dirty="0"/>
              <a:t> 143 </a:t>
            </a:r>
            <a:r>
              <a:rPr lang="en-GB" dirty="0" err="1"/>
              <a:t>ayat</a:t>
            </a:r>
            <a:r>
              <a:rPr lang="en-GB" dirty="0"/>
              <a:t> 2 </a:t>
            </a:r>
            <a:r>
              <a:rPr lang="en-GB" dirty="0" err="1"/>
              <a:t>huruf</a:t>
            </a:r>
            <a:r>
              <a:rPr lang="en-GB" dirty="0"/>
              <a:t> a KUHAP </a:t>
            </a:r>
            <a:r>
              <a:rPr lang="en-GB" dirty="0" err="1"/>
              <a:t>dan</a:t>
            </a:r>
            <a:r>
              <a:rPr lang="en-GB" dirty="0"/>
              <a:t> </a:t>
            </a:r>
            <a:r>
              <a:rPr lang="en-GB" dirty="0" err="1"/>
              <a:t>persyaratan</a:t>
            </a:r>
            <a:r>
              <a:rPr lang="en-GB" dirty="0"/>
              <a:t> </a:t>
            </a:r>
            <a:r>
              <a:rPr lang="en-GB" dirty="0" err="1"/>
              <a:t>materil</a:t>
            </a:r>
            <a:r>
              <a:rPr lang="en-GB" dirty="0"/>
              <a:t> yang </a:t>
            </a:r>
            <a:r>
              <a:rPr lang="en-GB" dirty="0" err="1"/>
              <a:t>diatur</a:t>
            </a:r>
            <a:r>
              <a:rPr lang="en-GB" dirty="0"/>
              <a:t> </a:t>
            </a:r>
            <a:r>
              <a:rPr lang="en-GB" dirty="0" err="1"/>
              <a:t>dalam</a:t>
            </a:r>
            <a:r>
              <a:rPr lang="en-GB" dirty="0"/>
              <a:t> </a:t>
            </a:r>
            <a:r>
              <a:rPr lang="en-GB" dirty="0" err="1"/>
              <a:t>pasal</a:t>
            </a:r>
            <a:r>
              <a:rPr lang="en-GB" dirty="0"/>
              <a:t> 143 </a:t>
            </a:r>
            <a:r>
              <a:rPr lang="en-GB" dirty="0" err="1"/>
              <a:t>ayat</a:t>
            </a:r>
            <a:r>
              <a:rPr lang="en-GB" dirty="0"/>
              <a:t> 2 </a:t>
            </a:r>
            <a:r>
              <a:rPr lang="en-GB" dirty="0" err="1"/>
              <a:t>huruf</a:t>
            </a:r>
            <a:r>
              <a:rPr lang="en-GB" dirty="0"/>
              <a:t>  b KUHAP. </a:t>
            </a:r>
            <a:endParaRPr lang="en-US" dirty="0" smtClean="0">
              <a:solidFill>
                <a:srgbClr val="000000"/>
              </a:solidFill>
              <a:latin typeface="Arial" pitchFamily="34" charset="0"/>
              <a:ea typeface="Times New Roman"/>
              <a:cs typeface="Arial" pitchFamily="34" charset="0"/>
            </a:endParaRPr>
          </a:p>
        </p:txBody>
      </p:sp>
      <p:cxnSp>
        <p:nvCxnSpPr>
          <p:cNvPr id="6" name="Straight Arrow Connector 5"/>
          <p:cNvCxnSpPr>
            <a:stCxn id="3" idx="2"/>
            <a:endCxn id="10" idx="0"/>
          </p:cNvCxnSpPr>
          <p:nvPr/>
        </p:nvCxnSpPr>
        <p:spPr>
          <a:xfrm>
            <a:off x="2209801" y="2821126"/>
            <a:ext cx="0" cy="4769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10" idx="2"/>
            <a:endCxn id="12" idx="0"/>
          </p:cNvCxnSpPr>
          <p:nvPr/>
        </p:nvCxnSpPr>
        <p:spPr>
          <a:xfrm>
            <a:off x="2209801" y="4221452"/>
            <a:ext cx="0" cy="2840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706008" y="5198044"/>
            <a:ext cx="4114799"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lvl="0" algn="just"/>
            <a:r>
              <a:rPr lang="id-ID" dirty="0" smtClean="0"/>
              <a:t>Pada saat perkara dilimpahkan kepada Kejaksaan, maka wewenang Penahanan ada pada kejaksaan dengan jangka waktu 20 dan 30 hari. Pasal 25.</a:t>
            </a:r>
            <a:endParaRPr lang="en-US" dirty="0" smtClean="0">
              <a:solidFill>
                <a:srgbClr val="000000"/>
              </a:solidFill>
              <a:latin typeface="Arial" pitchFamily="34" charset="0"/>
              <a:ea typeface="Times New Roman"/>
              <a:cs typeface="Arial" pitchFamily="34" charset="0"/>
            </a:endParaRPr>
          </a:p>
        </p:txBody>
      </p:sp>
    </p:spTree>
    <p:extLst>
      <p:ext uri="{BB962C8B-B14F-4D97-AF65-F5344CB8AC3E}">
        <p14:creationId xmlns:p14="http://schemas.microsoft.com/office/powerpoint/2010/main" val="2914925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71141" y="131912"/>
            <a:ext cx="2896914" cy="7078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lvl="0" algn="ctr"/>
            <a:r>
              <a:rPr lang="id-ID" sz="2000" dirty="0" smtClean="0"/>
              <a:t>DOKUMEN YANG DIBUAT KEJAKSAAN/JPU</a:t>
            </a:r>
            <a:endParaRPr lang="en-US" sz="2000" dirty="0" smtClean="0">
              <a:solidFill>
                <a:srgbClr val="000000"/>
              </a:solidFill>
              <a:latin typeface="Arial" pitchFamily="34" charset="0"/>
              <a:ea typeface="Times New Roman"/>
              <a:cs typeface="Arial" pitchFamily="34" charset="0"/>
            </a:endParaRPr>
          </a:p>
        </p:txBody>
      </p:sp>
      <p:sp>
        <p:nvSpPr>
          <p:cNvPr id="4" name="TextBox 3"/>
          <p:cNvSpPr txBox="1"/>
          <p:nvPr/>
        </p:nvSpPr>
        <p:spPr>
          <a:xfrm>
            <a:off x="310054" y="1584230"/>
            <a:ext cx="4114799" cy="507831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342900" lvl="0" indent="-342900" algn="just">
              <a:buFont typeface="+mj-lt"/>
              <a:buAutoNum type="arabicPeriod"/>
            </a:pPr>
            <a:r>
              <a:rPr lang="id-ID" dirty="0" smtClean="0">
                <a:solidFill>
                  <a:srgbClr val="000000"/>
                </a:solidFill>
                <a:latin typeface="Arial" pitchFamily="34" charset="0"/>
                <a:ea typeface="Times New Roman"/>
                <a:cs typeface="Arial" pitchFamily="34" charset="0"/>
              </a:rPr>
              <a:t>Surat Permintaan Pemberitahuan Pengembangan Penyidikan</a:t>
            </a:r>
          </a:p>
          <a:p>
            <a:pPr marL="342900" lvl="0" indent="-342900" algn="just">
              <a:buFont typeface="+mj-lt"/>
              <a:buAutoNum type="arabicPeriod"/>
            </a:pPr>
            <a:r>
              <a:rPr lang="id-ID" dirty="0" smtClean="0">
                <a:solidFill>
                  <a:srgbClr val="000000"/>
                </a:solidFill>
                <a:latin typeface="Arial" pitchFamily="34" charset="0"/>
                <a:ea typeface="Times New Roman"/>
                <a:cs typeface="Arial" pitchFamily="34" charset="0"/>
              </a:rPr>
              <a:t>Surat perpanjangan penahan Kejaksaan</a:t>
            </a:r>
          </a:p>
          <a:p>
            <a:pPr marL="342900" lvl="0" indent="-342900" algn="just">
              <a:buFont typeface="+mj-lt"/>
              <a:buAutoNum type="arabicPeriod"/>
            </a:pPr>
            <a:r>
              <a:rPr lang="id-ID" dirty="0" smtClean="0">
                <a:solidFill>
                  <a:srgbClr val="000000"/>
                </a:solidFill>
                <a:latin typeface="Arial" pitchFamily="34" charset="0"/>
                <a:ea typeface="Times New Roman"/>
                <a:cs typeface="Arial" pitchFamily="34" charset="0"/>
              </a:rPr>
              <a:t>Hasil Penelitian Berkas Perkara</a:t>
            </a:r>
          </a:p>
          <a:p>
            <a:pPr marL="342900" lvl="0" indent="-342900" algn="just">
              <a:buFont typeface="+mj-lt"/>
              <a:buAutoNum type="arabicPeriod"/>
            </a:pPr>
            <a:r>
              <a:rPr lang="id-ID" dirty="0" smtClean="0">
                <a:solidFill>
                  <a:srgbClr val="000000"/>
                </a:solidFill>
                <a:latin typeface="Arial" pitchFamily="34" charset="0"/>
                <a:ea typeface="Times New Roman"/>
                <a:cs typeface="Arial" pitchFamily="34" charset="0"/>
              </a:rPr>
              <a:t>Hasil Penyelidikan Belum lengkap</a:t>
            </a:r>
          </a:p>
          <a:p>
            <a:pPr marL="342900" lvl="0" indent="-342900" algn="just">
              <a:buFont typeface="+mj-lt"/>
              <a:buAutoNum type="arabicPeriod"/>
            </a:pPr>
            <a:r>
              <a:rPr lang="id-ID" dirty="0" smtClean="0">
                <a:solidFill>
                  <a:srgbClr val="000000"/>
                </a:solidFill>
                <a:latin typeface="Arial" pitchFamily="34" charset="0"/>
                <a:ea typeface="Times New Roman"/>
                <a:cs typeface="Arial" pitchFamily="34" charset="0"/>
              </a:rPr>
              <a:t>Surat Pengembalian berkas perkara</a:t>
            </a:r>
          </a:p>
          <a:p>
            <a:pPr marL="342900" lvl="0" indent="-342900" algn="just">
              <a:buFont typeface="+mj-lt"/>
              <a:buAutoNum type="arabicPeriod"/>
            </a:pPr>
            <a:r>
              <a:rPr lang="id-ID" dirty="0" smtClean="0">
                <a:solidFill>
                  <a:srgbClr val="000000"/>
                </a:solidFill>
                <a:latin typeface="Arial" pitchFamily="34" charset="0"/>
                <a:ea typeface="Times New Roman"/>
                <a:cs typeface="Arial" pitchFamily="34" charset="0"/>
              </a:rPr>
              <a:t>Surat Pemberitahuan Penyidikan Telah Lengkap</a:t>
            </a:r>
          </a:p>
          <a:p>
            <a:pPr marL="342900" lvl="0" indent="-342900" algn="just">
              <a:buFont typeface="+mj-lt"/>
              <a:buAutoNum type="arabicPeriod"/>
            </a:pPr>
            <a:r>
              <a:rPr lang="id-ID" dirty="0" smtClean="0">
                <a:solidFill>
                  <a:srgbClr val="000000"/>
                </a:solidFill>
                <a:latin typeface="Arial" pitchFamily="34" charset="0"/>
                <a:ea typeface="Times New Roman"/>
                <a:cs typeface="Arial" pitchFamily="34" charset="0"/>
              </a:rPr>
              <a:t>Suarat Perintah Penunjukan JPU</a:t>
            </a:r>
          </a:p>
          <a:p>
            <a:pPr marL="342900" lvl="0" indent="-342900" algn="just">
              <a:buFont typeface="+mj-lt"/>
              <a:buAutoNum type="arabicPeriod"/>
            </a:pPr>
            <a:r>
              <a:rPr lang="id-ID" dirty="0" smtClean="0">
                <a:solidFill>
                  <a:srgbClr val="000000"/>
                </a:solidFill>
                <a:latin typeface="Arial" pitchFamily="34" charset="0"/>
                <a:ea typeface="Times New Roman"/>
                <a:cs typeface="Arial" pitchFamily="34" charset="0"/>
              </a:rPr>
              <a:t>Berita Acara Penelitian Tersangka</a:t>
            </a:r>
          </a:p>
          <a:p>
            <a:pPr marL="342900" lvl="0" indent="-342900" algn="just">
              <a:buFont typeface="+mj-lt"/>
              <a:buAutoNum type="arabicPeriod"/>
            </a:pPr>
            <a:r>
              <a:rPr lang="id-ID" dirty="0" smtClean="0">
                <a:solidFill>
                  <a:srgbClr val="000000"/>
                </a:solidFill>
                <a:latin typeface="Arial" pitchFamily="34" charset="0"/>
                <a:ea typeface="Times New Roman"/>
                <a:cs typeface="Arial" pitchFamily="34" charset="0"/>
              </a:rPr>
              <a:t>Berita Acara Penelitian Benda Sitaan</a:t>
            </a:r>
          </a:p>
          <a:p>
            <a:pPr marL="342900" lvl="0" indent="-342900" algn="just">
              <a:buFont typeface="+mj-lt"/>
              <a:buAutoNum type="arabicPeriod"/>
            </a:pPr>
            <a:r>
              <a:rPr lang="id-ID" dirty="0" smtClean="0">
                <a:solidFill>
                  <a:srgbClr val="000000"/>
                </a:solidFill>
                <a:latin typeface="Arial" pitchFamily="34" charset="0"/>
                <a:ea typeface="Times New Roman"/>
                <a:cs typeface="Arial" pitchFamily="34" charset="0"/>
              </a:rPr>
              <a:t>Surat Perintah Penahanan Tahap Penuntutan</a:t>
            </a:r>
          </a:p>
          <a:p>
            <a:pPr marL="342900" lvl="0" indent="-342900" algn="just">
              <a:buFont typeface="+mj-lt"/>
              <a:buAutoNum type="arabicPeriod"/>
            </a:pPr>
            <a:r>
              <a:rPr lang="id-ID" dirty="0" smtClean="0">
                <a:solidFill>
                  <a:srgbClr val="000000"/>
                </a:solidFill>
                <a:latin typeface="Arial" pitchFamily="34" charset="0"/>
                <a:ea typeface="Times New Roman"/>
                <a:cs typeface="Arial" pitchFamily="34" charset="0"/>
              </a:rPr>
              <a:t>Surat Pengantar Rutan</a:t>
            </a:r>
          </a:p>
          <a:p>
            <a:pPr lvl="0" algn="just"/>
            <a:endParaRPr lang="id-ID" dirty="0">
              <a:solidFill>
                <a:srgbClr val="000000"/>
              </a:solidFill>
              <a:latin typeface="Arial" pitchFamily="34" charset="0"/>
              <a:ea typeface="Times New Roman"/>
              <a:cs typeface="Arial" pitchFamily="34" charset="0"/>
            </a:endParaRPr>
          </a:p>
        </p:txBody>
      </p:sp>
      <p:sp>
        <p:nvSpPr>
          <p:cNvPr id="5" name="TextBox 4"/>
          <p:cNvSpPr txBox="1"/>
          <p:nvPr/>
        </p:nvSpPr>
        <p:spPr>
          <a:xfrm>
            <a:off x="4822271" y="1658538"/>
            <a:ext cx="4114799" cy="424731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342900" lvl="0" indent="-342900" algn="just">
              <a:buFont typeface="+mj-lt"/>
              <a:buAutoNum type="arabicPeriod" startAt="12"/>
            </a:pPr>
            <a:r>
              <a:rPr lang="id-ID" dirty="0" smtClean="0">
                <a:latin typeface="Arial" pitchFamily="34" charset="0"/>
                <a:cs typeface="Arial" pitchFamily="34" charset="0"/>
              </a:rPr>
              <a:t>Berita Acara Pelaksaan Perintah Penahan</a:t>
            </a:r>
          </a:p>
          <a:p>
            <a:pPr marL="342900" lvl="0" indent="-342900" algn="just">
              <a:buFont typeface="+mj-lt"/>
              <a:buAutoNum type="arabicPeriod" startAt="12"/>
            </a:pPr>
            <a:r>
              <a:rPr lang="id-ID" dirty="0" smtClean="0">
                <a:solidFill>
                  <a:srgbClr val="000000"/>
                </a:solidFill>
                <a:latin typeface="Arial" pitchFamily="34" charset="0"/>
                <a:ea typeface="Times New Roman"/>
                <a:cs typeface="Arial" pitchFamily="34" charset="0"/>
              </a:rPr>
              <a:t>Surat Pengantar Ke Pengadilan Negerii</a:t>
            </a:r>
          </a:p>
          <a:p>
            <a:pPr marL="342900" lvl="0" indent="-342900" algn="just">
              <a:buFont typeface="+mj-lt"/>
              <a:buAutoNum type="arabicPeriod" startAt="12"/>
            </a:pPr>
            <a:r>
              <a:rPr lang="id-ID" dirty="0" smtClean="0">
                <a:solidFill>
                  <a:srgbClr val="000000"/>
                </a:solidFill>
                <a:latin typeface="Arial" pitchFamily="34" charset="0"/>
                <a:ea typeface="Times New Roman"/>
                <a:cs typeface="Arial" pitchFamily="34" charset="0"/>
              </a:rPr>
              <a:t>Surat Pelimpahan Pemeriksaan Perkara Biasa</a:t>
            </a:r>
          </a:p>
          <a:p>
            <a:pPr marL="342900" lvl="0" indent="-342900" algn="just">
              <a:buFont typeface="+mj-lt"/>
              <a:buAutoNum type="arabicPeriod" startAt="12"/>
            </a:pPr>
            <a:r>
              <a:rPr lang="id-ID" dirty="0" smtClean="0">
                <a:solidFill>
                  <a:srgbClr val="000000"/>
                </a:solidFill>
                <a:latin typeface="Arial" pitchFamily="34" charset="0"/>
                <a:ea typeface="Times New Roman"/>
                <a:cs typeface="Arial" pitchFamily="34" charset="0"/>
              </a:rPr>
              <a:t>Tanda Terima Pelimpahan Pemeriksaan Perkara Biasa</a:t>
            </a:r>
          </a:p>
          <a:p>
            <a:pPr marL="342900" lvl="0" indent="-342900" algn="just">
              <a:buFont typeface="+mj-lt"/>
              <a:buAutoNum type="arabicPeriod" startAt="12"/>
            </a:pPr>
            <a:r>
              <a:rPr lang="id-ID" dirty="0" smtClean="0">
                <a:solidFill>
                  <a:srgbClr val="000000"/>
                </a:solidFill>
                <a:latin typeface="Arial" pitchFamily="34" charset="0"/>
                <a:ea typeface="Times New Roman"/>
                <a:cs typeface="Arial" pitchFamily="34" charset="0"/>
              </a:rPr>
              <a:t>Surat Panggilan Terdakwa dan Saksi .</a:t>
            </a:r>
          </a:p>
          <a:p>
            <a:pPr marL="342900" lvl="0" indent="-342900" algn="just">
              <a:buFont typeface="+mj-lt"/>
              <a:buAutoNum type="arabicPeriod" startAt="12"/>
            </a:pPr>
            <a:r>
              <a:rPr lang="id-ID" dirty="0" smtClean="0">
                <a:solidFill>
                  <a:srgbClr val="FF0000"/>
                </a:solidFill>
                <a:latin typeface="Arial" pitchFamily="34" charset="0"/>
                <a:ea typeface="Times New Roman"/>
                <a:cs typeface="Arial" pitchFamily="34" charset="0"/>
              </a:rPr>
              <a:t>Surat Dakwan</a:t>
            </a:r>
          </a:p>
          <a:p>
            <a:pPr marL="342900" lvl="0" indent="-342900" algn="just">
              <a:buFont typeface="+mj-lt"/>
              <a:buAutoNum type="arabicPeriod" startAt="12"/>
            </a:pPr>
            <a:r>
              <a:rPr lang="id-ID" dirty="0" smtClean="0">
                <a:solidFill>
                  <a:srgbClr val="000000"/>
                </a:solidFill>
                <a:latin typeface="Arial" pitchFamily="34" charset="0"/>
                <a:ea typeface="Times New Roman"/>
                <a:cs typeface="Arial" pitchFamily="34" charset="0"/>
              </a:rPr>
              <a:t>Tanggapan Terhadap Eksepsi</a:t>
            </a:r>
          </a:p>
          <a:p>
            <a:pPr marL="342900" lvl="0" indent="-342900" algn="just">
              <a:buFont typeface="+mj-lt"/>
              <a:buAutoNum type="arabicPeriod" startAt="12"/>
            </a:pPr>
            <a:r>
              <a:rPr lang="id-ID" dirty="0" smtClean="0">
                <a:solidFill>
                  <a:srgbClr val="000000"/>
                </a:solidFill>
                <a:latin typeface="Arial" pitchFamily="34" charset="0"/>
                <a:ea typeface="Times New Roman"/>
                <a:cs typeface="Arial" pitchFamily="34" charset="0"/>
              </a:rPr>
              <a:t>Tuntutan</a:t>
            </a:r>
          </a:p>
          <a:p>
            <a:pPr marL="342900" lvl="0" indent="-342900" algn="just">
              <a:buFont typeface="+mj-lt"/>
              <a:buAutoNum type="arabicPeriod" startAt="12"/>
            </a:pPr>
            <a:r>
              <a:rPr lang="id-ID" dirty="0" smtClean="0">
                <a:solidFill>
                  <a:srgbClr val="000000"/>
                </a:solidFill>
                <a:latin typeface="Arial" pitchFamily="34" charset="0"/>
                <a:ea typeface="Times New Roman"/>
                <a:cs typeface="Arial" pitchFamily="34" charset="0"/>
              </a:rPr>
              <a:t>Replik</a:t>
            </a:r>
          </a:p>
          <a:p>
            <a:pPr lvl="0" algn="just"/>
            <a:endParaRPr lang="id-ID" dirty="0">
              <a:solidFill>
                <a:srgbClr val="000000"/>
              </a:solidFill>
              <a:latin typeface="Arial" pitchFamily="34" charset="0"/>
              <a:ea typeface="Times New Roman"/>
              <a:cs typeface="Arial" pitchFamily="34" charset="0"/>
            </a:endParaRPr>
          </a:p>
        </p:txBody>
      </p:sp>
      <p:cxnSp>
        <p:nvCxnSpPr>
          <p:cNvPr id="7" name="Straight Arrow Connector 6"/>
          <p:cNvCxnSpPr>
            <a:stCxn id="3" idx="2"/>
          </p:cNvCxnSpPr>
          <p:nvPr/>
        </p:nvCxnSpPr>
        <p:spPr>
          <a:xfrm flipH="1">
            <a:off x="2209800" y="839798"/>
            <a:ext cx="2209798" cy="7053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3" idx="2"/>
          </p:cNvCxnSpPr>
          <p:nvPr/>
        </p:nvCxnSpPr>
        <p:spPr>
          <a:xfrm>
            <a:off x="4419598" y="839798"/>
            <a:ext cx="2209802" cy="7977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80785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6583" y="1668697"/>
            <a:ext cx="1600200" cy="369332"/>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d-ID" dirty="0" smtClean="0"/>
              <a:t>TUJUAN</a:t>
            </a:r>
            <a:endParaRPr lang="id-ID" dirty="0"/>
          </a:p>
        </p:txBody>
      </p:sp>
      <p:sp>
        <p:nvSpPr>
          <p:cNvPr id="5" name="TextBox 4"/>
          <p:cNvSpPr txBox="1"/>
          <p:nvPr/>
        </p:nvSpPr>
        <p:spPr>
          <a:xfrm>
            <a:off x="4953000" y="2572028"/>
            <a:ext cx="4191000" cy="646331"/>
          </a:xfrm>
          <a:prstGeom prst="rect">
            <a:avLst/>
          </a:prstGeom>
          <a:solidFill>
            <a:srgbClr val="92D05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id-ID" dirty="0" smtClean="0"/>
              <a:t>MENEMUKAN FAKTA TENTANG TERJADINYA PERISTIWA PIDANA</a:t>
            </a:r>
            <a:endParaRPr lang="id-ID" dirty="0"/>
          </a:p>
        </p:txBody>
      </p:sp>
      <p:sp>
        <p:nvSpPr>
          <p:cNvPr id="6" name="TextBox 5"/>
          <p:cNvSpPr txBox="1"/>
          <p:nvPr/>
        </p:nvSpPr>
        <p:spPr>
          <a:xfrm>
            <a:off x="762000" y="354767"/>
            <a:ext cx="7162800"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id-ID" sz="2800" b="1" dirty="0" smtClean="0"/>
              <a:t>TUJUAN DAN FUNGSI HUKUM ACARA PIDANA</a:t>
            </a:r>
          </a:p>
        </p:txBody>
      </p:sp>
      <p:cxnSp>
        <p:nvCxnSpPr>
          <p:cNvPr id="8" name="Straight Arrow Connector 7"/>
          <p:cNvCxnSpPr>
            <a:endCxn id="4" idx="0"/>
          </p:cNvCxnSpPr>
          <p:nvPr/>
        </p:nvCxnSpPr>
        <p:spPr>
          <a:xfrm flipH="1">
            <a:off x="1836683" y="877987"/>
            <a:ext cx="2659117" cy="7907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6" idx="2"/>
            <a:endCxn id="18" idx="0"/>
          </p:cNvCxnSpPr>
          <p:nvPr/>
        </p:nvCxnSpPr>
        <p:spPr>
          <a:xfrm>
            <a:off x="4343400" y="877987"/>
            <a:ext cx="2552700" cy="7861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966138" y="3995016"/>
            <a:ext cx="4177862" cy="923330"/>
          </a:xfrm>
          <a:prstGeom prst="rect">
            <a:avLst/>
          </a:prstGeom>
          <a:solidFill>
            <a:srgbClr val="FFC00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id-ID" dirty="0" smtClean="0"/>
              <a:t>Menemukan ALAT BUKTI dan memeriksa tersangka (termasuk menangkap/menahannya.</a:t>
            </a:r>
            <a:endParaRPr lang="id-ID" dirty="0"/>
          </a:p>
        </p:txBody>
      </p:sp>
      <p:sp>
        <p:nvSpPr>
          <p:cNvPr id="14" name="TextBox 13"/>
          <p:cNvSpPr txBox="1"/>
          <p:nvPr/>
        </p:nvSpPr>
        <p:spPr>
          <a:xfrm>
            <a:off x="0" y="2572028"/>
            <a:ext cx="4503683" cy="92333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id-ID" dirty="0" smtClean="0"/>
              <a:t>Tujuan dari </a:t>
            </a:r>
            <a:r>
              <a:rPr lang="id-ID" dirty="0"/>
              <a:t>HAP adalah untuk melaksanakan atau menegakkan HUKUM PIDANA</a:t>
            </a:r>
          </a:p>
        </p:txBody>
      </p:sp>
      <p:sp>
        <p:nvSpPr>
          <p:cNvPr id="16" name="TextBox 15"/>
          <p:cNvSpPr txBox="1"/>
          <p:nvPr/>
        </p:nvSpPr>
        <p:spPr>
          <a:xfrm>
            <a:off x="0" y="3856517"/>
            <a:ext cx="4432738" cy="1200329"/>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id-ID" dirty="0"/>
              <a:t>Mencari kebenaran materiil (substantial truth/materiele waarheid) dan sekaligus untuk perlindungan terhadap HAM (protection of human rights);</a:t>
            </a:r>
          </a:p>
        </p:txBody>
      </p:sp>
      <p:sp>
        <p:nvSpPr>
          <p:cNvPr id="18" name="TextBox 17"/>
          <p:cNvSpPr txBox="1"/>
          <p:nvPr/>
        </p:nvSpPr>
        <p:spPr>
          <a:xfrm>
            <a:off x="6096000" y="1664111"/>
            <a:ext cx="1600200" cy="369332"/>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d-ID" dirty="0" smtClean="0"/>
              <a:t>FUNGSI</a:t>
            </a:r>
            <a:endParaRPr lang="id-ID" dirty="0"/>
          </a:p>
        </p:txBody>
      </p:sp>
      <p:sp>
        <p:nvSpPr>
          <p:cNvPr id="20" name="TextBox 19"/>
          <p:cNvSpPr txBox="1"/>
          <p:nvPr/>
        </p:nvSpPr>
        <p:spPr>
          <a:xfrm>
            <a:off x="762000" y="5334000"/>
            <a:ext cx="7141779" cy="954107"/>
          </a:xfrm>
          <a:prstGeom prst="rect">
            <a:avLst/>
          </a:prstGeom>
          <a:solidFill>
            <a:srgbClr val="FFC00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id-ID" sz="2800" dirty="0"/>
              <a:t>Mengumpulkan alat-alat bukti; • Mengajukan tersangka ke depan sidang pengadilan</a:t>
            </a:r>
          </a:p>
        </p:txBody>
      </p:sp>
      <p:cxnSp>
        <p:nvCxnSpPr>
          <p:cNvPr id="11" name="Straight Arrow Connector 10"/>
          <p:cNvCxnSpPr>
            <a:stCxn id="4" idx="2"/>
          </p:cNvCxnSpPr>
          <p:nvPr/>
        </p:nvCxnSpPr>
        <p:spPr>
          <a:xfrm>
            <a:off x="1836683" y="2038029"/>
            <a:ext cx="0" cy="4003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8" idx="2"/>
          </p:cNvCxnSpPr>
          <p:nvPr/>
        </p:nvCxnSpPr>
        <p:spPr>
          <a:xfrm>
            <a:off x="6896100" y="2033443"/>
            <a:ext cx="0" cy="4049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Down Arrow 8"/>
          <p:cNvSpPr/>
          <p:nvPr/>
        </p:nvSpPr>
        <p:spPr>
          <a:xfrm>
            <a:off x="762000" y="858705"/>
            <a:ext cx="7162800" cy="4475296"/>
          </a:xfrm>
          <a:prstGeom prst="downArrow">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3004858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06660" y="131912"/>
            <a:ext cx="2896914" cy="4001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lvl="0" algn="ctr"/>
            <a:r>
              <a:rPr lang="id-ID" sz="2000" dirty="0" smtClean="0"/>
              <a:t>SURAT DAKWAAN</a:t>
            </a:r>
            <a:endParaRPr lang="en-US" sz="2000" dirty="0" smtClean="0">
              <a:solidFill>
                <a:srgbClr val="000000"/>
              </a:solidFill>
              <a:latin typeface="Arial" pitchFamily="34" charset="0"/>
              <a:ea typeface="Times New Roman"/>
              <a:cs typeface="Arial" pitchFamily="34" charset="0"/>
            </a:endParaRPr>
          </a:p>
        </p:txBody>
      </p:sp>
      <p:sp>
        <p:nvSpPr>
          <p:cNvPr id="4" name="TextBox 3"/>
          <p:cNvSpPr txBox="1"/>
          <p:nvPr/>
        </p:nvSpPr>
        <p:spPr>
          <a:xfrm>
            <a:off x="1469017" y="2410715"/>
            <a:ext cx="2057399"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lgn="just"/>
            <a:r>
              <a:rPr lang="id-ID" dirty="0" smtClean="0">
                <a:solidFill>
                  <a:srgbClr val="000000"/>
                </a:solidFill>
                <a:latin typeface="Arial" pitchFamily="34" charset="0"/>
                <a:ea typeface="Times New Roman"/>
                <a:cs typeface="Arial" pitchFamily="34" charset="0"/>
              </a:rPr>
              <a:t>Syarat Formil </a:t>
            </a:r>
            <a:endParaRPr lang="id-ID" dirty="0">
              <a:solidFill>
                <a:srgbClr val="000000"/>
              </a:solidFill>
              <a:latin typeface="Arial" pitchFamily="34" charset="0"/>
              <a:ea typeface="Times New Roman"/>
              <a:cs typeface="Arial" pitchFamily="34" charset="0"/>
            </a:endParaRPr>
          </a:p>
        </p:txBody>
      </p:sp>
      <p:sp>
        <p:nvSpPr>
          <p:cNvPr id="5" name="TextBox 4"/>
          <p:cNvSpPr txBox="1"/>
          <p:nvPr/>
        </p:nvSpPr>
        <p:spPr>
          <a:xfrm>
            <a:off x="5045581" y="2426573"/>
            <a:ext cx="1915986"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lvl="0" algn="just"/>
            <a:r>
              <a:rPr lang="id-ID" dirty="0" smtClean="0">
                <a:solidFill>
                  <a:srgbClr val="000000"/>
                </a:solidFill>
                <a:latin typeface="Arial" pitchFamily="34" charset="0"/>
                <a:ea typeface="Times New Roman"/>
                <a:cs typeface="Arial" pitchFamily="34" charset="0"/>
              </a:rPr>
              <a:t>Syarat materiil</a:t>
            </a:r>
            <a:endParaRPr lang="id-ID" dirty="0">
              <a:solidFill>
                <a:srgbClr val="000000"/>
              </a:solidFill>
              <a:latin typeface="Arial" pitchFamily="34" charset="0"/>
              <a:ea typeface="Times New Roman"/>
              <a:cs typeface="Arial" pitchFamily="34" charset="0"/>
            </a:endParaRPr>
          </a:p>
        </p:txBody>
      </p:sp>
      <p:sp>
        <p:nvSpPr>
          <p:cNvPr id="8" name="TextBox 7"/>
          <p:cNvSpPr txBox="1"/>
          <p:nvPr/>
        </p:nvSpPr>
        <p:spPr>
          <a:xfrm>
            <a:off x="202195" y="820057"/>
            <a:ext cx="8705845" cy="12003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lvl="0" algn="just"/>
            <a:r>
              <a:rPr lang="id-ID" dirty="0"/>
              <a:t>S</a:t>
            </a:r>
            <a:r>
              <a:rPr lang="id-ID" dirty="0" smtClean="0"/>
              <a:t>uatu </a:t>
            </a:r>
            <a:r>
              <a:rPr lang="id-ID" dirty="0"/>
              <a:t>surat atau akte yang memuat suatu perumusan dari tindak pidana yang didakwakan, yang sementara dapat disimpulkan dari surat-surat pemeriksaan pendahuluan yang merupakan dasar bagi hakim untuk melakukan pemeriksaan, yang bila ternyata cukup bukti, terdakwa dapat dijatuhi </a:t>
            </a:r>
            <a:r>
              <a:rPr lang="id-ID" dirty="0" smtClean="0"/>
              <a:t>hukuman.</a:t>
            </a:r>
            <a:endParaRPr lang="en-US" dirty="0" smtClean="0">
              <a:solidFill>
                <a:srgbClr val="000000"/>
              </a:solidFill>
              <a:latin typeface="Arial" pitchFamily="34" charset="0"/>
              <a:ea typeface="Times New Roman"/>
              <a:cs typeface="Arial" pitchFamily="34" charset="0"/>
            </a:endParaRPr>
          </a:p>
        </p:txBody>
      </p:sp>
      <p:sp>
        <p:nvSpPr>
          <p:cNvPr id="10" name="TextBox 9"/>
          <p:cNvSpPr txBox="1"/>
          <p:nvPr/>
        </p:nvSpPr>
        <p:spPr>
          <a:xfrm>
            <a:off x="5025572" y="4290198"/>
            <a:ext cx="4114799" cy="224676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lvl="0" algn="just"/>
            <a:r>
              <a:rPr lang="id-ID" sz="2000" dirty="0" smtClean="0"/>
              <a:t>Syarat </a:t>
            </a:r>
            <a:r>
              <a:rPr lang="en-GB" sz="2000" dirty="0" err="1" smtClean="0"/>
              <a:t>materil</a:t>
            </a:r>
            <a:r>
              <a:rPr lang="en-GB" sz="2000" dirty="0" smtClean="0"/>
              <a:t> </a:t>
            </a:r>
            <a:r>
              <a:rPr lang="en-GB" sz="2000" dirty="0" err="1"/>
              <a:t>adalah</a:t>
            </a:r>
            <a:r>
              <a:rPr lang="en-GB" sz="2000" dirty="0"/>
              <a:t> </a:t>
            </a:r>
            <a:r>
              <a:rPr lang="en-GB" sz="2000" dirty="0" err="1"/>
              <a:t>surat</a:t>
            </a:r>
            <a:r>
              <a:rPr lang="en-GB" sz="2000" dirty="0"/>
              <a:t> </a:t>
            </a:r>
            <a:r>
              <a:rPr lang="en-GB" sz="2000" dirty="0" err="1"/>
              <a:t>dakwaan</a:t>
            </a:r>
            <a:r>
              <a:rPr lang="en-GB" sz="2000" dirty="0"/>
              <a:t> </a:t>
            </a:r>
            <a:r>
              <a:rPr lang="en-GB" sz="2000" dirty="0" err="1"/>
              <a:t>harus</a:t>
            </a:r>
            <a:r>
              <a:rPr lang="en-GB" sz="2000" dirty="0"/>
              <a:t> </a:t>
            </a:r>
            <a:r>
              <a:rPr lang="en-GB" sz="2000" dirty="0" err="1"/>
              <a:t>memuat</a:t>
            </a:r>
            <a:r>
              <a:rPr lang="en-GB" sz="2000" dirty="0"/>
              <a:t> </a:t>
            </a:r>
            <a:r>
              <a:rPr lang="en-GB" sz="2000" dirty="0" err="1"/>
              <a:t>uraian</a:t>
            </a:r>
            <a:r>
              <a:rPr lang="en-GB" sz="2000" dirty="0"/>
              <a:t> </a:t>
            </a:r>
            <a:r>
              <a:rPr lang="en-GB" sz="2000" dirty="0" err="1"/>
              <a:t>secara</a:t>
            </a:r>
            <a:r>
              <a:rPr lang="en-GB" sz="2000" dirty="0"/>
              <a:t> </a:t>
            </a:r>
            <a:r>
              <a:rPr lang="en-GB" sz="2000" dirty="0" err="1">
                <a:solidFill>
                  <a:srgbClr val="FF0000"/>
                </a:solidFill>
              </a:rPr>
              <a:t>cermat</a:t>
            </a:r>
            <a:r>
              <a:rPr lang="en-GB" sz="2000" dirty="0">
                <a:solidFill>
                  <a:srgbClr val="FF0000"/>
                </a:solidFill>
              </a:rPr>
              <a:t>,</a:t>
            </a:r>
            <a:r>
              <a:rPr lang="en-GB" sz="2000" dirty="0"/>
              <a:t> </a:t>
            </a:r>
            <a:r>
              <a:rPr lang="en-GB" sz="2000" dirty="0" err="1">
                <a:solidFill>
                  <a:srgbClr val="FF0000"/>
                </a:solidFill>
              </a:rPr>
              <a:t>jelas</a:t>
            </a:r>
            <a:r>
              <a:rPr lang="en-GB" sz="2000" dirty="0"/>
              <a:t> </a:t>
            </a:r>
            <a:r>
              <a:rPr lang="en-GB" sz="2000" dirty="0" err="1"/>
              <a:t>dan</a:t>
            </a:r>
            <a:r>
              <a:rPr lang="en-GB" sz="2000" dirty="0"/>
              <a:t> </a:t>
            </a:r>
            <a:r>
              <a:rPr lang="en-GB" sz="2000" dirty="0" err="1">
                <a:solidFill>
                  <a:srgbClr val="FF0000"/>
                </a:solidFill>
              </a:rPr>
              <a:t>lengkap</a:t>
            </a:r>
            <a:r>
              <a:rPr lang="en-GB" sz="2000" dirty="0"/>
              <a:t> </a:t>
            </a:r>
            <a:r>
              <a:rPr lang="en-GB" sz="2000" dirty="0" err="1"/>
              <a:t>mengenai</a:t>
            </a:r>
            <a:r>
              <a:rPr lang="en-GB" sz="2000" dirty="0"/>
              <a:t> </a:t>
            </a:r>
            <a:r>
              <a:rPr lang="en-GB" sz="2000" dirty="0" err="1"/>
              <a:t>tindak</a:t>
            </a:r>
            <a:r>
              <a:rPr lang="en-GB" sz="2000" dirty="0"/>
              <a:t> </a:t>
            </a:r>
            <a:r>
              <a:rPr lang="en-GB" sz="2000" dirty="0" err="1"/>
              <a:t>pidana</a:t>
            </a:r>
            <a:r>
              <a:rPr lang="en-GB" sz="2000" dirty="0"/>
              <a:t> yang </a:t>
            </a:r>
            <a:r>
              <a:rPr lang="en-GB" sz="2000" dirty="0" err="1"/>
              <a:t>didakwakan</a:t>
            </a:r>
            <a:r>
              <a:rPr lang="en-GB" sz="2000" dirty="0"/>
              <a:t> </a:t>
            </a:r>
            <a:r>
              <a:rPr lang="en-GB" sz="2000" dirty="0" err="1"/>
              <a:t>dengan</a:t>
            </a:r>
            <a:r>
              <a:rPr lang="en-GB" sz="2000" dirty="0"/>
              <a:t> </a:t>
            </a:r>
            <a:r>
              <a:rPr lang="en-GB" sz="2000" dirty="0" err="1"/>
              <a:t>menyebutkan</a:t>
            </a:r>
            <a:r>
              <a:rPr lang="en-GB" sz="2000" dirty="0"/>
              <a:t> </a:t>
            </a:r>
            <a:r>
              <a:rPr lang="en-GB" sz="2000" dirty="0" err="1"/>
              <a:t>waktu</a:t>
            </a:r>
            <a:r>
              <a:rPr lang="en-GB" sz="2000" dirty="0"/>
              <a:t>, </a:t>
            </a:r>
            <a:r>
              <a:rPr lang="en-GB" sz="2000" dirty="0" err="1"/>
              <a:t>tempat</a:t>
            </a:r>
            <a:r>
              <a:rPr lang="en-GB" sz="2000" dirty="0"/>
              <a:t> </a:t>
            </a:r>
            <a:r>
              <a:rPr lang="en-GB" sz="2000" dirty="0" err="1"/>
              <a:t>dan</a:t>
            </a:r>
            <a:r>
              <a:rPr lang="en-GB" sz="2000" dirty="0"/>
              <a:t> </a:t>
            </a:r>
            <a:r>
              <a:rPr lang="en-GB" sz="2000" dirty="0" err="1"/>
              <a:t>cara</a:t>
            </a:r>
            <a:r>
              <a:rPr lang="en-GB" sz="2000" dirty="0"/>
              <a:t> </a:t>
            </a:r>
            <a:r>
              <a:rPr lang="en-GB" sz="2000" dirty="0" err="1"/>
              <a:t>tindak</a:t>
            </a:r>
            <a:r>
              <a:rPr lang="en-GB" sz="2000" dirty="0"/>
              <a:t> </a:t>
            </a:r>
            <a:r>
              <a:rPr lang="en-GB" sz="2000" dirty="0" err="1"/>
              <a:t>pidana</a:t>
            </a:r>
            <a:r>
              <a:rPr lang="en-GB" sz="2000" dirty="0"/>
              <a:t> </a:t>
            </a:r>
            <a:r>
              <a:rPr lang="en-GB" sz="2000" dirty="0" err="1" smtClean="0"/>
              <a:t>dilakukan</a:t>
            </a:r>
            <a:r>
              <a:rPr lang="id-ID" sz="2000" dirty="0" smtClean="0"/>
              <a:t> : </a:t>
            </a:r>
            <a:r>
              <a:rPr lang="id-ID" sz="2000" dirty="0" smtClean="0">
                <a:solidFill>
                  <a:srgbClr val="FF0000"/>
                </a:solidFill>
              </a:rPr>
              <a:t>Harus dibatalkan</a:t>
            </a:r>
            <a:endParaRPr lang="en-US" sz="2000" dirty="0" smtClean="0">
              <a:solidFill>
                <a:srgbClr val="FF0000"/>
              </a:solidFill>
              <a:latin typeface="Arial" pitchFamily="34" charset="0"/>
              <a:ea typeface="Times New Roman"/>
              <a:cs typeface="Arial" pitchFamily="34" charset="0"/>
            </a:endParaRPr>
          </a:p>
        </p:txBody>
      </p:sp>
      <p:sp>
        <p:nvSpPr>
          <p:cNvPr id="11" name="TextBox 10"/>
          <p:cNvSpPr txBox="1"/>
          <p:nvPr/>
        </p:nvSpPr>
        <p:spPr>
          <a:xfrm>
            <a:off x="1" y="4315598"/>
            <a:ext cx="4391228" cy="230832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id-ID" sz="2400" dirty="0" smtClean="0"/>
              <a:t>Syarat </a:t>
            </a:r>
            <a:r>
              <a:rPr lang="en-GB" sz="2400" dirty="0" smtClean="0"/>
              <a:t>formal </a:t>
            </a:r>
            <a:r>
              <a:rPr lang="en-GB" sz="2400" dirty="0" err="1" smtClean="0"/>
              <a:t>adalah</a:t>
            </a:r>
            <a:r>
              <a:rPr lang="en-GB" sz="2400" dirty="0" smtClean="0"/>
              <a:t> </a:t>
            </a:r>
            <a:r>
              <a:rPr lang="en-GB" sz="2400" dirty="0" err="1"/>
              <a:t>surat</a:t>
            </a:r>
            <a:r>
              <a:rPr lang="en-GB" sz="2400" dirty="0"/>
              <a:t> </a:t>
            </a:r>
            <a:r>
              <a:rPr lang="en-GB" sz="2400" dirty="0" err="1"/>
              <a:t>dakwaan</a:t>
            </a:r>
            <a:r>
              <a:rPr lang="en-GB" sz="2400" dirty="0"/>
              <a:t> yang </a:t>
            </a:r>
            <a:r>
              <a:rPr lang="en-GB" sz="2400" dirty="0" err="1" smtClean="0"/>
              <a:t>harus</a:t>
            </a:r>
            <a:r>
              <a:rPr lang="id-ID" sz="2400" dirty="0" smtClean="0"/>
              <a:t> </a:t>
            </a:r>
            <a:r>
              <a:rPr lang="en-GB" sz="2400" dirty="0" err="1" smtClean="0"/>
              <a:t>berisi</a:t>
            </a:r>
            <a:r>
              <a:rPr lang="en-GB" sz="2400" dirty="0" smtClean="0"/>
              <a:t> </a:t>
            </a:r>
            <a:r>
              <a:rPr lang="en-GB" sz="2400" dirty="0" err="1"/>
              <a:t>identitas</a:t>
            </a:r>
            <a:r>
              <a:rPr lang="en-GB" sz="2400" dirty="0"/>
              <a:t> </a:t>
            </a:r>
            <a:r>
              <a:rPr lang="en-GB" sz="2400" dirty="0" err="1" smtClean="0"/>
              <a:t>Terdakwa</a:t>
            </a:r>
            <a:r>
              <a:rPr lang="id-ID" sz="2400" dirty="0" smtClean="0"/>
              <a:t>, </a:t>
            </a:r>
            <a:r>
              <a:rPr lang="en-GB" sz="2400" dirty="0" smtClean="0"/>
              <a:t> </a:t>
            </a:r>
            <a:endParaRPr lang="en-US" sz="2400" dirty="0">
              <a:solidFill>
                <a:srgbClr val="000000"/>
              </a:solidFill>
              <a:latin typeface="Arial" pitchFamily="34" charset="0"/>
              <a:ea typeface="Times New Roman"/>
              <a:cs typeface="Arial" pitchFamily="34" charset="0"/>
            </a:endParaRPr>
          </a:p>
          <a:p>
            <a:pPr lvl="0" algn="just"/>
            <a:r>
              <a:rPr lang="en-GB" sz="2400" dirty="0" smtClean="0"/>
              <a:t> </a:t>
            </a:r>
            <a:r>
              <a:rPr lang="en-GB" sz="2400" dirty="0" err="1"/>
              <a:t>diberi</a:t>
            </a:r>
            <a:r>
              <a:rPr lang="en-GB" sz="2400" dirty="0"/>
              <a:t> </a:t>
            </a:r>
            <a:r>
              <a:rPr lang="en-GB" sz="2400" dirty="0" err="1"/>
              <a:t>tanggal</a:t>
            </a:r>
            <a:r>
              <a:rPr lang="en-GB" sz="2400" dirty="0"/>
              <a:t> </a:t>
            </a:r>
            <a:r>
              <a:rPr lang="en-GB" sz="2400" dirty="0" err="1"/>
              <a:t>dan</a:t>
            </a:r>
            <a:r>
              <a:rPr lang="en-GB" sz="2400" dirty="0"/>
              <a:t> </a:t>
            </a:r>
            <a:r>
              <a:rPr lang="en-GB" sz="2400" dirty="0" err="1" smtClean="0"/>
              <a:t>ditandatangani</a:t>
            </a:r>
            <a:r>
              <a:rPr lang="id-ID" sz="2400" dirty="0" smtClean="0"/>
              <a:t> Jaksa Penuntut Umum : </a:t>
            </a:r>
            <a:r>
              <a:rPr lang="id-ID" sz="2400" dirty="0" smtClean="0">
                <a:solidFill>
                  <a:srgbClr val="FF0000"/>
                </a:solidFill>
              </a:rPr>
              <a:t>Tidak dapat diterima</a:t>
            </a:r>
            <a:endParaRPr lang="en-US" sz="2400" dirty="0" smtClean="0">
              <a:solidFill>
                <a:srgbClr val="FF0000"/>
              </a:solidFill>
              <a:latin typeface="Arial" pitchFamily="34" charset="0"/>
              <a:ea typeface="Times New Roman"/>
              <a:cs typeface="Arial" pitchFamily="34" charset="0"/>
            </a:endParaRPr>
          </a:p>
        </p:txBody>
      </p:sp>
      <p:sp>
        <p:nvSpPr>
          <p:cNvPr id="12" name="TextBox 11"/>
          <p:cNvSpPr txBox="1"/>
          <p:nvPr/>
        </p:nvSpPr>
        <p:spPr>
          <a:xfrm>
            <a:off x="3086755" y="3071335"/>
            <a:ext cx="2608946" cy="64633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lvl="0" algn="just"/>
            <a:r>
              <a:rPr lang="id-ID" dirty="0" smtClean="0">
                <a:solidFill>
                  <a:srgbClr val="000000"/>
                </a:solidFill>
                <a:latin typeface="Arial" pitchFamily="34" charset="0"/>
                <a:ea typeface="Times New Roman"/>
                <a:cs typeface="Arial" pitchFamily="34" charset="0"/>
              </a:rPr>
              <a:t>Pasal 143  AYAT 2 a dan  b KUHAP</a:t>
            </a:r>
            <a:endParaRPr lang="en-US" dirty="0" smtClean="0">
              <a:solidFill>
                <a:srgbClr val="000000"/>
              </a:solidFill>
              <a:latin typeface="Arial" pitchFamily="34" charset="0"/>
              <a:ea typeface="Times New Roman"/>
              <a:cs typeface="Arial" pitchFamily="34" charset="0"/>
            </a:endParaRPr>
          </a:p>
        </p:txBody>
      </p:sp>
      <p:sp>
        <p:nvSpPr>
          <p:cNvPr id="2" name="Down Arrow 1"/>
          <p:cNvSpPr/>
          <p:nvPr/>
        </p:nvSpPr>
        <p:spPr>
          <a:xfrm>
            <a:off x="4555117" y="532022"/>
            <a:ext cx="45719" cy="288035"/>
          </a:xfrm>
          <a:prstGeom prst="downArrow">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Down Arrow 5"/>
          <p:cNvSpPr/>
          <p:nvPr/>
        </p:nvSpPr>
        <p:spPr>
          <a:xfrm>
            <a:off x="3526415" y="2020386"/>
            <a:ext cx="1519165" cy="1050949"/>
          </a:xfrm>
          <a:prstGeom prst="downArrow">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Down Arrow 12"/>
          <p:cNvSpPr/>
          <p:nvPr/>
        </p:nvSpPr>
        <p:spPr>
          <a:xfrm>
            <a:off x="2863476" y="3786216"/>
            <a:ext cx="3429000" cy="473334"/>
          </a:xfrm>
          <a:prstGeom prst="downArrow">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18" name="Straight Arrow Connector 17"/>
          <p:cNvCxnSpPr/>
          <p:nvPr/>
        </p:nvCxnSpPr>
        <p:spPr>
          <a:xfrm>
            <a:off x="2133600" y="2795905"/>
            <a:ext cx="0" cy="14636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553200" y="2826553"/>
            <a:ext cx="0" cy="14636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7207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40758" y="1406098"/>
            <a:ext cx="5791200"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lvl="0" algn="ctr"/>
            <a:r>
              <a:rPr lang="id-ID" sz="2400" dirty="0" smtClean="0"/>
              <a:t>Pu Melimpahkan Perkara Ke Pengadilan Disertai Surat Dakwaan.  Pasal 143 KUHAP</a:t>
            </a:r>
            <a:endParaRPr lang="en-US" sz="2400" dirty="0" smtClean="0">
              <a:solidFill>
                <a:srgbClr val="000000"/>
              </a:solidFill>
              <a:latin typeface="Arial" pitchFamily="34" charset="0"/>
              <a:ea typeface="Times New Roman"/>
              <a:cs typeface="Arial" pitchFamily="34" charset="0"/>
            </a:endParaRPr>
          </a:p>
        </p:txBody>
      </p:sp>
      <p:sp>
        <p:nvSpPr>
          <p:cNvPr id="3" name="TextBox 2"/>
          <p:cNvSpPr txBox="1"/>
          <p:nvPr/>
        </p:nvSpPr>
        <p:spPr>
          <a:xfrm>
            <a:off x="1251858" y="3195935"/>
            <a:ext cx="6027084" cy="138499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lvl="0" algn="ctr"/>
            <a:r>
              <a:rPr lang="id-ID" sz="2800" b="1" dirty="0" smtClean="0"/>
              <a:t>Untuk Dilakukan Penuntutan melalui Tahap pemeriksan perkara dalam proses persidangan pidana</a:t>
            </a:r>
            <a:endParaRPr lang="en-US" sz="2800" b="1" dirty="0" smtClean="0">
              <a:solidFill>
                <a:srgbClr val="000000"/>
              </a:solidFill>
              <a:latin typeface="Arial" pitchFamily="34" charset="0"/>
              <a:ea typeface="Times New Roman"/>
              <a:cs typeface="Arial" pitchFamily="34" charset="0"/>
            </a:endParaRPr>
          </a:p>
        </p:txBody>
      </p:sp>
      <p:sp>
        <p:nvSpPr>
          <p:cNvPr id="9" name="TextBox 8"/>
          <p:cNvSpPr txBox="1"/>
          <p:nvPr/>
        </p:nvSpPr>
        <p:spPr>
          <a:xfrm>
            <a:off x="838200" y="5334000"/>
            <a:ext cx="7239000" cy="1200329"/>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lvl="0" algn="ctr"/>
            <a:r>
              <a:rPr lang="id-ID" sz="2400" dirty="0" smtClean="0"/>
              <a:t>JPU mengirim berkas Perkara pidana ke Pengadilan yang meliputi </a:t>
            </a:r>
            <a:r>
              <a:rPr lang="id-ID" sz="2400" dirty="0"/>
              <a:t>: </a:t>
            </a:r>
            <a:r>
              <a:rPr lang="id-ID" sz="2400" dirty="0" smtClean="0"/>
              <a:t>Surat Dakwaan </a:t>
            </a:r>
            <a:r>
              <a:rPr lang="id-ID" sz="2400" dirty="0"/>
              <a:t>dan </a:t>
            </a:r>
            <a:r>
              <a:rPr lang="id-ID" sz="2400" dirty="0" smtClean="0"/>
              <a:t>surat-surat lain </a:t>
            </a:r>
            <a:r>
              <a:rPr lang="id-ID" sz="2400" dirty="0"/>
              <a:t>yang berhubungan dengan perkara tersebut</a:t>
            </a:r>
            <a:endParaRPr lang="en-US" sz="2400" dirty="0" smtClean="0">
              <a:solidFill>
                <a:srgbClr val="000000"/>
              </a:solidFill>
              <a:latin typeface="Arial" pitchFamily="34" charset="0"/>
              <a:ea typeface="Times New Roman"/>
              <a:cs typeface="Arial" pitchFamily="34" charset="0"/>
            </a:endParaRPr>
          </a:p>
        </p:txBody>
      </p:sp>
      <p:sp>
        <p:nvSpPr>
          <p:cNvPr id="12" name="TextBox 11"/>
          <p:cNvSpPr txBox="1"/>
          <p:nvPr/>
        </p:nvSpPr>
        <p:spPr>
          <a:xfrm>
            <a:off x="1603815" y="300052"/>
            <a:ext cx="5265085"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lgn="ctr"/>
            <a:r>
              <a:rPr lang="en-GB" sz="2000" dirty="0" smtClean="0">
                <a:solidFill>
                  <a:srgbClr val="000000"/>
                </a:solidFill>
                <a:latin typeface="Tahoma"/>
                <a:ea typeface="Times New Roman"/>
              </a:rPr>
              <a:t>P</a:t>
            </a:r>
            <a:r>
              <a:rPr lang="id-ID" sz="2000" dirty="0" smtClean="0">
                <a:solidFill>
                  <a:srgbClr val="000000"/>
                </a:solidFill>
                <a:latin typeface="Tahoma"/>
                <a:ea typeface="Times New Roman"/>
              </a:rPr>
              <a:t>elimpaahan Berkas Perkara Ke Pengadilan</a:t>
            </a:r>
            <a:endParaRPr lang="en-US" sz="2000" dirty="0" smtClean="0">
              <a:solidFill>
                <a:srgbClr val="000000"/>
              </a:solidFill>
              <a:latin typeface="Arial" pitchFamily="34" charset="0"/>
              <a:ea typeface="Times New Roman"/>
              <a:cs typeface="Arial" pitchFamily="34" charset="0"/>
            </a:endParaRPr>
          </a:p>
        </p:txBody>
      </p:sp>
      <p:sp>
        <p:nvSpPr>
          <p:cNvPr id="4" name="Down Arrow 3"/>
          <p:cNvSpPr/>
          <p:nvPr/>
        </p:nvSpPr>
        <p:spPr>
          <a:xfrm>
            <a:off x="3826342" y="700162"/>
            <a:ext cx="644058" cy="545041"/>
          </a:xfrm>
          <a:prstGeom prst="downArrow">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Down Arrow 4"/>
          <p:cNvSpPr/>
          <p:nvPr/>
        </p:nvSpPr>
        <p:spPr>
          <a:xfrm flipH="1">
            <a:off x="3775379" y="2401278"/>
            <a:ext cx="826939" cy="762000"/>
          </a:xfrm>
          <a:prstGeom prst="downArrow">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Down Arrow 5"/>
          <p:cNvSpPr/>
          <p:nvPr/>
        </p:nvSpPr>
        <p:spPr>
          <a:xfrm>
            <a:off x="3543300" y="4580930"/>
            <a:ext cx="1143000" cy="753070"/>
          </a:xfrm>
          <a:prstGeom prst="downArrow">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6869503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094" y="1524000"/>
            <a:ext cx="8762999" cy="507831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buFont typeface="Wingdings" pitchFamily="2" charset="2"/>
              <a:buChar char="ü"/>
            </a:pPr>
            <a:r>
              <a:rPr lang="id-ID" dirty="0"/>
              <a:t>Menerima berkas perkara pidana</a:t>
            </a:r>
            <a:r>
              <a:rPr lang="id-ID" dirty="0" smtClean="0"/>
              <a:t>,</a:t>
            </a:r>
          </a:p>
          <a:p>
            <a:pPr marL="285750" indent="-285750">
              <a:buFont typeface="Wingdings" pitchFamily="2" charset="2"/>
              <a:buChar char="ü"/>
            </a:pPr>
            <a:r>
              <a:rPr lang="id-ID" dirty="0" smtClean="0"/>
              <a:t>Terhadap </a:t>
            </a:r>
            <a:r>
              <a:rPr lang="id-ID" dirty="0"/>
              <a:t>perkara yang terdakwanya ditahan dan masa tahanan hampir berakhir, petugas segera melaporkan kepada Ketua Pengadilan.</a:t>
            </a:r>
          </a:p>
          <a:p>
            <a:pPr marL="285750" indent="-285750">
              <a:buFont typeface="Wingdings" pitchFamily="2" charset="2"/>
              <a:buChar char="ü"/>
            </a:pPr>
            <a:r>
              <a:rPr lang="id-ID" dirty="0" smtClean="0"/>
              <a:t>Menerima Barang¬barang bukti dan didaftarkan </a:t>
            </a:r>
            <a:r>
              <a:rPr lang="id-ID" dirty="0"/>
              <a:t>dalam register barang bukti.</a:t>
            </a:r>
          </a:p>
          <a:p>
            <a:pPr marL="285750" indent="-285750">
              <a:buFont typeface="Wingdings" pitchFamily="2" charset="2"/>
              <a:buChar char="ü"/>
            </a:pPr>
            <a:r>
              <a:rPr lang="id-ID" dirty="0" smtClean="0"/>
              <a:t>Pemeriksaan kelengkapan </a:t>
            </a:r>
            <a:r>
              <a:rPr lang="id-ID" dirty="0"/>
              <a:t>berkas. </a:t>
            </a:r>
            <a:endParaRPr lang="id-ID" dirty="0" smtClean="0"/>
          </a:p>
          <a:p>
            <a:pPr marL="285750" indent="-285750">
              <a:buFont typeface="Wingdings" pitchFamily="2" charset="2"/>
              <a:buChar char="ü"/>
            </a:pPr>
            <a:r>
              <a:rPr lang="id-ID" dirty="0" smtClean="0"/>
              <a:t>Kelengkapan </a:t>
            </a:r>
            <a:r>
              <a:rPr lang="id-ID" dirty="0"/>
              <a:t>dan kekurangan berkas dimaksud diberitahukan kepada Panitera Muda Pidana.</a:t>
            </a:r>
          </a:p>
          <a:p>
            <a:pPr marL="285750" indent="-285750">
              <a:buFont typeface="Wingdings" pitchFamily="2" charset="2"/>
              <a:buChar char="ü"/>
            </a:pPr>
            <a:r>
              <a:rPr lang="id-ID" dirty="0"/>
              <a:t>Dalam hal berkas perkara dimaksud belum lengkap, Panitera Muda Pidana meminta kepada Kejaksaan untuk melengkapi berkas dimaksud sebelum diregister.</a:t>
            </a:r>
          </a:p>
          <a:p>
            <a:pPr marL="285750" indent="-285750">
              <a:buFont typeface="Wingdings" pitchFamily="2" charset="2"/>
              <a:buChar char="ü"/>
            </a:pPr>
            <a:r>
              <a:rPr lang="id-ID" dirty="0"/>
              <a:t>Pendaftaran perkara pidana biasa dalam register </a:t>
            </a:r>
            <a:r>
              <a:rPr lang="id-ID" dirty="0" smtClean="0"/>
              <a:t>induk.</a:t>
            </a:r>
            <a:endParaRPr lang="id-ID" dirty="0"/>
          </a:p>
          <a:p>
            <a:pPr marL="285750" indent="-285750">
              <a:buFont typeface="Wingdings" pitchFamily="2" charset="2"/>
              <a:buChar char="ü"/>
            </a:pPr>
            <a:r>
              <a:rPr lang="id-ID" dirty="0"/>
              <a:t>Pendaftaran perkara pidana singkat, dilakukan setelah Hakim melaksanakan sidang pertama.</a:t>
            </a:r>
          </a:p>
          <a:p>
            <a:pPr marL="285750" indent="-285750">
              <a:buFont typeface="Wingdings" pitchFamily="2" charset="2"/>
              <a:buChar char="ü"/>
            </a:pPr>
            <a:r>
              <a:rPr lang="id-ID" dirty="0"/>
              <a:t>Pendaftaran perkara tindak pidana ringan dan lalu lintas dilakukan setelah perkara itu diputus oleh pengadilan.</a:t>
            </a:r>
          </a:p>
          <a:p>
            <a:pPr marL="285750" indent="-285750">
              <a:buFont typeface="Wingdings" pitchFamily="2" charset="2"/>
              <a:buChar char="ü"/>
            </a:pPr>
            <a:r>
              <a:rPr lang="id-ID" dirty="0"/>
              <a:t>Petugas buku register harus mencatat dengan cermat dalam register terkait, semua kegiatan yang berkenaan dengan perkara dan pelaksanaan putusan ke dalam register induk yang bersangkutan</a:t>
            </a:r>
            <a:r>
              <a:rPr lang="id-ID" dirty="0" smtClean="0"/>
              <a:t>.</a:t>
            </a:r>
          </a:p>
          <a:p>
            <a:pPr marL="285750" indent="-285750">
              <a:buFont typeface="Wingdings" pitchFamily="2" charset="2"/>
              <a:buChar char="ü"/>
            </a:pPr>
            <a:r>
              <a:rPr lang="id-ID" b="0" dirty="0" smtClean="0">
                <a:effectLst/>
              </a:rPr>
              <a:t>Hakim menetapkan hari sidang, pasal 152 KUHAP</a:t>
            </a:r>
            <a:endParaRPr lang="id-ID" b="0" dirty="0">
              <a:effectLst/>
            </a:endParaRPr>
          </a:p>
        </p:txBody>
      </p:sp>
      <p:sp>
        <p:nvSpPr>
          <p:cNvPr id="3" name="TextBox 2"/>
          <p:cNvSpPr txBox="1"/>
          <p:nvPr/>
        </p:nvSpPr>
        <p:spPr>
          <a:xfrm>
            <a:off x="1600200" y="172373"/>
            <a:ext cx="5486400"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lvl="0" algn="ctr"/>
            <a:r>
              <a:rPr lang="id-ID" sz="2400" dirty="0" smtClean="0"/>
              <a:t>Proses Penerimaan Berkas Perkara Di Pengadilan</a:t>
            </a:r>
            <a:endParaRPr lang="en-US" sz="2400" dirty="0" smtClean="0">
              <a:solidFill>
                <a:srgbClr val="000000"/>
              </a:solidFill>
              <a:latin typeface="Arial" pitchFamily="34" charset="0"/>
              <a:ea typeface="Times New Roman"/>
              <a:cs typeface="Arial" pitchFamily="34" charset="0"/>
            </a:endParaRPr>
          </a:p>
        </p:txBody>
      </p:sp>
    </p:spTree>
    <p:extLst>
      <p:ext uri="{BB962C8B-B14F-4D97-AF65-F5344CB8AC3E}">
        <p14:creationId xmlns:p14="http://schemas.microsoft.com/office/powerpoint/2010/main" val="18946065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76227"/>
            <a:ext cx="5265085"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lvl="0" algn="ctr"/>
            <a:r>
              <a:rPr lang="en-GB" dirty="0" smtClean="0">
                <a:solidFill>
                  <a:srgbClr val="000000"/>
                </a:solidFill>
                <a:latin typeface="Tahoma"/>
                <a:ea typeface="Times New Roman"/>
              </a:rPr>
              <a:t>P</a:t>
            </a:r>
            <a:r>
              <a:rPr lang="id-ID" dirty="0" smtClean="0">
                <a:solidFill>
                  <a:srgbClr val="000000"/>
                </a:solidFill>
                <a:latin typeface="Tahoma"/>
                <a:ea typeface="Times New Roman"/>
              </a:rPr>
              <a:t>elaksaan Proses Persidangan</a:t>
            </a:r>
            <a:endParaRPr lang="en-US" dirty="0" smtClean="0">
              <a:solidFill>
                <a:srgbClr val="000000"/>
              </a:solidFill>
              <a:latin typeface="Arial" pitchFamily="34" charset="0"/>
              <a:ea typeface="Times New Roman"/>
              <a:cs typeface="Arial" pitchFamily="34" charset="0"/>
            </a:endParaRPr>
          </a:p>
        </p:txBody>
      </p:sp>
      <p:sp>
        <p:nvSpPr>
          <p:cNvPr id="3" name="TextBox 2"/>
          <p:cNvSpPr txBox="1"/>
          <p:nvPr/>
        </p:nvSpPr>
        <p:spPr>
          <a:xfrm>
            <a:off x="232242" y="609600"/>
            <a:ext cx="8762999" cy="61863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id-ID" dirty="0"/>
              <a:t>1. Sidang dinyatakan dibuka dan terbuka untuk umum </a:t>
            </a:r>
            <a:endParaRPr lang="id-ID" dirty="0" smtClean="0"/>
          </a:p>
          <a:p>
            <a:r>
              <a:rPr lang="id-ID" dirty="0" smtClean="0"/>
              <a:t>2</a:t>
            </a:r>
            <a:r>
              <a:rPr lang="id-ID" dirty="0"/>
              <a:t>. Penuntut Umum diperintahkan untuk menghadapkan terdakwa ke depan </a:t>
            </a:r>
            <a:r>
              <a:rPr lang="id-ID" dirty="0" smtClean="0"/>
              <a:t>persidangan</a:t>
            </a:r>
            <a:endParaRPr lang="id-ID" dirty="0"/>
          </a:p>
          <a:p>
            <a:r>
              <a:rPr lang="id-ID" dirty="0"/>
              <a:t>3. Terdakwa diperiksa </a:t>
            </a:r>
            <a:r>
              <a:rPr lang="id-ID" i="1" dirty="0" smtClean="0"/>
              <a:t>identitasnya</a:t>
            </a:r>
            <a:r>
              <a:rPr lang="id-ID" dirty="0" smtClean="0"/>
              <a:t>dan</a:t>
            </a:r>
            <a:endParaRPr lang="id-ID" dirty="0"/>
          </a:p>
          <a:p>
            <a:r>
              <a:rPr lang="id-ID" dirty="0"/>
              <a:t>4. Terdakwa ditanya pula oleh Majelis Hakim apakah dalam keadaan sehat dan siap untuk diperiksa </a:t>
            </a:r>
            <a:r>
              <a:rPr lang="id-ID" dirty="0" smtClean="0"/>
              <a:t>5</a:t>
            </a:r>
            <a:r>
              <a:rPr lang="id-ID" dirty="0"/>
              <a:t>. Terdakwa kemudian ditanyakan apakah akan didampingi oleh Penasihat Hukum </a:t>
            </a:r>
            <a:endParaRPr lang="id-ID" dirty="0" smtClean="0"/>
          </a:p>
          <a:p>
            <a:r>
              <a:rPr lang="id-ID" dirty="0" smtClean="0"/>
              <a:t>6</a:t>
            </a:r>
            <a:r>
              <a:rPr lang="id-ID" dirty="0"/>
              <a:t>.  </a:t>
            </a:r>
            <a:r>
              <a:rPr lang="id-ID" dirty="0" smtClean="0"/>
              <a:t>Pembacakan</a:t>
            </a:r>
            <a:r>
              <a:rPr lang="id-ID" dirty="0"/>
              <a:t> surat dakwaan;</a:t>
            </a:r>
          </a:p>
          <a:p>
            <a:r>
              <a:rPr lang="id-ID" dirty="0"/>
              <a:t>7.  Setelah pembacaan surat dakwaan, terdakwa ditanya apakah telah mengerti dan akan mengajukan eksepsi.</a:t>
            </a:r>
          </a:p>
          <a:p>
            <a:r>
              <a:rPr lang="id-ID" dirty="0"/>
              <a:t>8.  Dalam terdakwa atau melalui Penasehat Hukumnya mengajukan eksepsi, maka diberi kesempatan untuk penyusunan </a:t>
            </a:r>
            <a:r>
              <a:rPr lang="id-ID" dirty="0" smtClean="0"/>
              <a:t>eksepsi</a:t>
            </a:r>
          </a:p>
          <a:p>
            <a:r>
              <a:rPr lang="id-ID" dirty="0" smtClean="0"/>
              <a:t>9</a:t>
            </a:r>
            <a:r>
              <a:rPr lang="id-ID" dirty="0"/>
              <a:t>.   </a:t>
            </a:r>
            <a:r>
              <a:rPr lang="id-ID" dirty="0" smtClean="0"/>
              <a:t>Tanggapan </a:t>
            </a:r>
            <a:r>
              <a:rPr lang="id-ID" dirty="0"/>
              <a:t>Penuntut Umum atas eksepsi;</a:t>
            </a:r>
          </a:p>
          <a:p>
            <a:r>
              <a:rPr lang="id-ID" dirty="0"/>
              <a:t>10.  </a:t>
            </a:r>
            <a:r>
              <a:rPr lang="id-ID" dirty="0" smtClean="0"/>
              <a:t>Putusan </a:t>
            </a:r>
            <a:r>
              <a:rPr lang="id-ID" dirty="0"/>
              <a:t>sela;</a:t>
            </a:r>
          </a:p>
          <a:p>
            <a:r>
              <a:rPr lang="id-ID" dirty="0"/>
              <a:t>11. Apabila eksepsi ditolak, maka persidangan </a:t>
            </a:r>
            <a:r>
              <a:rPr lang="id-ID" dirty="0" smtClean="0"/>
              <a:t>dilanjutkan Pembuktian</a:t>
            </a:r>
            <a:endParaRPr lang="id-ID" dirty="0"/>
          </a:p>
          <a:p>
            <a:r>
              <a:rPr lang="id-ID" dirty="0"/>
              <a:t>12. Pemeriksaan saksi-saksi yang diajukan oleh </a:t>
            </a:r>
            <a:r>
              <a:rPr lang="id-ID" dirty="0" smtClean="0"/>
              <a:t>PU (dimulai </a:t>
            </a:r>
            <a:r>
              <a:rPr lang="id-ID" dirty="0"/>
              <a:t>dari saksi </a:t>
            </a:r>
            <a:r>
              <a:rPr lang="id-ID" dirty="0" smtClean="0"/>
              <a:t>korban dan saksi lain);</a:t>
            </a:r>
            <a:endParaRPr lang="id-ID" dirty="0"/>
          </a:p>
          <a:p>
            <a:r>
              <a:rPr lang="id-ID" dirty="0"/>
              <a:t>15. Kemudian dilanjutkan dengan pemeriksaan terhadap terdakwa;</a:t>
            </a:r>
          </a:p>
          <a:p>
            <a:r>
              <a:rPr lang="id-ID" dirty="0" smtClean="0"/>
              <a:t>16. Pembacaan</a:t>
            </a:r>
            <a:r>
              <a:rPr lang="id-ID" dirty="0"/>
              <a:t> Tuntutan (requisitoir) oleh Penuntut Umum;</a:t>
            </a:r>
          </a:p>
          <a:p>
            <a:r>
              <a:rPr lang="id-ID" dirty="0"/>
              <a:t>17. </a:t>
            </a:r>
            <a:r>
              <a:rPr lang="id-ID" dirty="0" smtClean="0"/>
              <a:t>Pembelaan </a:t>
            </a:r>
            <a:r>
              <a:rPr lang="id-ID" dirty="0"/>
              <a:t>(pledoi) oleh terdakwa atau melalui Penasehat Hukumnya;</a:t>
            </a:r>
          </a:p>
          <a:p>
            <a:r>
              <a:rPr lang="id-ID" dirty="0"/>
              <a:t>18. Replik dari Penuntut Umum;</a:t>
            </a:r>
          </a:p>
          <a:p>
            <a:r>
              <a:rPr lang="id-ID" dirty="0"/>
              <a:t>19. Duplik</a:t>
            </a:r>
          </a:p>
          <a:p>
            <a:r>
              <a:rPr lang="id-ID" dirty="0"/>
              <a:t>20. Putusan oleh Majelis Hakim</a:t>
            </a:r>
            <a:r>
              <a:rPr lang="id-ID" dirty="0" smtClean="0"/>
              <a:t>.</a:t>
            </a:r>
            <a:endParaRPr lang="id-ID" dirty="0"/>
          </a:p>
        </p:txBody>
      </p:sp>
    </p:spTree>
    <p:extLst>
      <p:ext uri="{BB962C8B-B14F-4D97-AF65-F5344CB8AC3E}">
        <p14:creationId xmlns:p14="http://schemas.microsoft.com/office/powerpoint/2010/main" val="25850682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76227"/>
            <a:ext cx="5265085"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lvl="0" algn="ctr"/>
            <a:r>
              <a:rPr lang="en-GB" dirty="0" smtClean="0">
                <a:solidFill>
                  <a:srgbClr val="000000"/>
                </a:solidFill>
                <a:latin typeface="Tahoma"/>
                <a:ea typeface="Times New Roman"/>
              </a:rPr>
              <a:t>D</a:t>
            </a:r>
            <a:r>
              <a:rPr lang="id-ID" dirty="0" smtClean="0">
                <a:solidFill>
                  <a:srgbClr val="000000"/>
                </a:solidFill>
                <a:latin typeface="Tahoma"/>
                <a:ea typeface="Times New Roman"/>
              </a:rPr>
              <a:t>okumen Dalam Persidangan Pekara Pidana</a:t>
            </a:r>
            <a:endParaRPr lang="en-US" dirty="0" smtClean="0">
              <a:solidFill>
                <a:srgbClr val="000000"/>
              </a:solidFill>
              <a:latin typeface="Arial" pitchFamily="34" charset="0"/>
              <a:ea typeface="Times New Roman"/>
              <a:cs typeface="Arial" pitchFamily="34" charset="0"/>
            </a:endParaRPr>
          </a:p>
        </p:txBody>
      </p:sp>
      <p:sp>
        <p:nvSpPr>
          <p:cNvPr id="3" name="TextBox 2"/>
          <p:cNvSpPr txBox="1"/>
          <p:nvPr/>
        </p:nvSpPr>
        <p:spPr>
          <a:xfrm>
            <a:off x="838200" y="1129127"/>
            <a:ext cx="18288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lvl="0" algn="ctr"/>
            <a:r>
              <a:rPr lang="id-ID" dirty="0" smtClean="0">
                <a:solidFill>
                  <a:srgbClr val="000000"/>
                </a:solidFill>
                <a:latin typeface="Arial" pitchFamily="34" charset="0"/>
                <a:ea typeface="Times New Roman"/>
                <a:cs typeface="Arial" pitchFamily="34" charset="0"/>
              </a:rPr>
              <a:t>Jaksa</a:t>
            </a:r>
            <a:endParaRPr lang="en-US" dirty="0" smtClean="0">
              <a:solidFill>
                <a:srgbClr val="000000"/>
              </a:solidFill>
              <a:latin typeface="Arial" pitchFamily="34" charset="0"/>
              <a:ea typeface="Times New Roman"/>
              <a:cs typeface="Arial" pitchFamily="34" charset="0"/>
            </a:endParaRPr>
          </a:p>
        </p:txBody>
      </p:sp>
      <p:sp>
        <p:nvSpPr>
          <p:cNvPr id="4" name="TextBox 3"/>
          <p:cNvSpPr txBox="1"/>
          <p:nvPr/>
        </p:nvSpPr>
        <p:spPr>
          <a:xfrm>
            <a:off x="5364467" y="1116411"/>
            <a:ext cx="34290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lvl="0" algn="ctr"/>
            <a:r>
              <a:rPr lang="id-ID" dirty="0" smtClean="0">
                <a:solidFill>
                  <a:srgbClr val="000000"/>
                </a:solidFill>
                <a:latin typeface="Arial" pitchFamily="34" charset="0"/>
                <a:ea typeface="Times New Roman"/>
                <a:cs typeface="Arial" pitchFamily="34" charset="0"/>
              </a:rPr>
              <a:t>Terdakwa/Penasehat Hukum</a:t>
            </a:r>
            <a:endParaRPr lang="en-US" dirty="0" smtClean="0">
              <a:solidFill>
                <a:srgbClr val="000000"/>
              </a:solidFill>
              <a:latin typeface="Arial" pitchFamily="34" charset="0"/>
              <a:ea typeface="Times New Roman"/>
              <a:cs typeface="Arial" pitchFamily="34" charset="0"/>
            </a:endParaRPr>
          </a:p>
        </p:txBody>
      </p:sp>
      <p:sp>
        <p:nvSpPr>
          <p:cNvPr id="7" name="TextBox 6"/>
          <p:cNvSpPr txBox="1"/>
          <p:nvPr/>
        </p:nvSpPr>
        <p:spPr>
          <a:xfrm>
            <a:off x="879584" y="1897103"/>
            <a:ext cx="18288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lvl="0" algn="ctr"/>
            <a:r>
              <a:rPr lang="id-ID" dirty="0" smtClean="0">
                <a:solidFill>
                  <a:srgbClr val="000000"/>
                </a:solidFill>
                <a:latin typeface="Arial" pitchFamily="34" charset="0"/>
                <a:ea typeface="Times New Roman"/>
                <a:cs typeface="Arial" pitchFamily="34" charset="0"/>
              </a:rPr>
              <a:t>Surat Dakwaan</a:t>
            </a:r>
            <a:endParaRPr lang="en-US" dirty="0" smtClean="0">
              <a:solidFill>
                <a:srgbClr val="000000"/>
              </a:solidFill>
              <a:latin typeface="Arial" pitchFamily="34" charset="0"/>
              <a:ea typeface="Times New Roman"/>
              <a:cs typeface="Arial" pitchFamily="34" charset="0"/>
            </a:endParaRPr>
          </a:p>
        </p:txBody>
      </p:sp>
      <p:sp>
        <p:nvSpPr>
          <p:cNvPr id="8" name="TextBox 7"/>
          <p:cNvSpPr txBox="1"/>
          <p:nvPr/>
        </p:nvSpPr>
        <p:spPr>
          <a:xfrm>
            <a:off x="5981700" y="1926334"/>
            <a:ext cx="18288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lvl="0" algn="ctr"/>
            <a:r>
              <a:rPr lang="id-ID" dirty="0" smtClean="0">
                <a:solidFill>
                  <a:srgbClr val="000000"/>
                </a:solidFill>
                <a:latin typeface="Arial" pitchFamily="34" charset="0"/>
                <a:ea typeface="Times New Roman"/>
                <a:cs typeface="Arial" pitchFamily="34" charset="0"/>
              </a:rPr>
              <a:t>Eksepsi</a:t>
            </a:r>
            <a:endParaRPr lang="en-US" dirty="0" smtClean="0">
              <a:solidFill>
                <a:srgbClr val="000000"/>
              </a:solidFill>
              <a:latin typeface="Arial" pitchFamily="34" charset="0"/>
              <a:ea typeface="Times New Roman"/>
              <a:cs typeface="Arial" pitchFamily="34" charset="0"/>
            </a:endParaRPr>
          </a:p>
        </p:txBody>
      </p:sp>
      <p:sp>
        <p:nvSpPr>
          <p:cNvPr id="9" name="TextBox 8"/>
          <p:cNvSpPr txBox="1"/>
          <p:nvPr/>
        </p:nvSpPr>
        <p:spPr>
          <a:xfrm>
            <a:off x="838200" y="2590800"/>
            <a:ext cx="18288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lvl="0" algn="ctr"/>
            <a:r>
              <a:rPr lang="id-ID" dirty="0" smtClean="0">
                <a:solidFill>
                  <a:srgbClr val="000000"/>
                </a:solidFill>
                <a:latin typeface="Arial" pitchFamily="34" charset="0"/>
                <a:ea typeface="Times New Roman"/>
                <a:cs typeface="Arial" pitchFamily="34" charset="0"/>
              </a:rPr>
              <a:t>Tanggapan Eksepsi</a:t>
            </a:r>
            <a:endParaRPr lang="en-US" dirty="0" smtClean="0">
              <a:solidFill>
                <a:srgbClr val="000000"/>
              </a:solidFill>
              <a:latin typeface="Arial" pitchFamily="34" charset="0"/>
              <a:ea typeface="Times New Roman"/>
              <a:cs typeface="Arial" pitchFamily="34" charset="0"/>
            </a:endParaRPr>
          </a:p>
        </p:txBody>
      </p:sp>
      <p:sp>
        <p:nvSpPr>
          <p:cNvPr id="10" name="TextBox 9"/>
          <p:cNvSpPr txBox="1"/>
          <p:nvPr/>
        </p:nvSpPr>
        <p:spPr>
          <a:xfrm>
            <a:off x="3048000" y="1129127"/>
            <a:ext cx="18288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lvl="0" algn="ctr"/>
            <a:r>
              <a:rPr lang="id-ID" dirty="0" smtClean="0">
                <a:solidFill>
                  <a:srgbClr val="000000"/>
                </a:solidFill>
                <a:latin typeface="Arial" pitchFamily="34" charset="0"/>
                <a:ea typeface="Times New Roman"/>
                <a:cs typeface="Arial" pitchFamily="34" charset="0"/>
              </a:rPr>
              <a:t>Hakim</a:t>
            </a:r>
            <a:endParaRPr lang="en-US" dirty="0" smtClean="0">
              <a:solidFill>
                <a:srgbClr val="000000"/>
              </a:solidFill>
              <a:latin typeface="Arial" pitchFamily="34" charset="0"/>
              <a:ea typeface="Times New Roman"/>
              <a:cs typeface="Arial" pitchFamily="34" charset="0"/>
            </a:endParaRPr>
          </a:p>
        </p:txBody>
      </p:sp>
      <p:sp>
        <p:nvSpPr>
          <p:cNvPr id="11" name="TextBox 10"/>
          <p:cNvSpPr txBox="1"/>
          <p:nvPr/>
        </p:nvSpPr>
        <p:spPr>
          <a:xfrm>
            <a:off x="3200400" y="2729299"/>
            <a:ext cx="18288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lvl="0" algn="ctr"/>
            <a:r>
              <a:rPr lang="id-ID" dirty="0" smtClean="0">
                <a:solidFill>
                  <a:srgbClr val="FF0000"/>
                </a:solidFill>
                <a:latin typeface="Arial" pitchFamily="34" charset="0"/>
                <a:ea typeface="Times New Roman"/>
                <a:cs typeface="Arial" pitchFamily="34" charset="0"/>
              </a:rPr>
              <a:t>Putusan Sela</a:t>
            </a:r>
            <a:endParaRPr lang="en-US" dirty="0" smtClean="0">
              <a:solidFill>
                <a:srgbClr val="FF0000"/>
              </a:solidFill>
              <a:latin typeface="Arial" pitchFamily="34" charset="0"/>
              <a:ea typeface="Times New Roman"/>
              <a:cs typeface="Arial" pitchFamily="34" charset="0"/>
            </a:endParaRPr>
          </a:p>
        </p:txBody>
      </p:sp>
      <p:sp>
        <p:nvSpPr>
          <p:cNvPr id="12" name="TextBox 11"/>
          <p:cNvSpPr txBox="1"/>
          <p:nvPr/>
        </p:nvSpPr>
        <p:spPr>
          <a:xfrm>
            <a:off x="6008035" y="3581400"/>
            <a:ext cx="2416006"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lvl="0" algn="ctr"/>
            <a:r>
              <a:rPr lang="id-ID" dirty="0" smtClean="0">
                <a:solidFill>
                  <a:srgbClr val="000000"/>
                </a:solidFill>
                <a:latin typeface="Arial" pitchFamily="34" charset="0"/>
                <a:ea typeface="Times New Roman"/>
                <a:cs typeface="Arial" pitchFamily="34" charset="0"/>
              </a:rPr>
              <a:t>Eksepsi Ditolak</a:t>
            </a:r>
            <a:endParaRPr lang="en-US" dirty="0" smtClean="0">
              <a:solidFill>
                <a:srgbClr val="000000"/>
              </a:solidFill>
              <a:latin typeface="Arial" pitchFamily="34" charset="0"/>
              <a:ea typeface="Times New Roman"/>
              <a:cs typeface="Arial" pitchFamily="34" charset="0"/>
            </a:endParaRPr>
          </a:p>
        </p:txBody>
      </p:sp>
      <p:sp>
        <p:nvSpPr>
          <p:cNvPr id="13" name="TextBox 12"/>
          <p:cNvSpPr txBox="1"/>
          <p:nvPr/>
        </p:nvSpPr>
        <p:spPr>
          <a:xfrm>
            <a:off x="3048000" y="3581400"/>
            <a:ext cx="24765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lvl="0" algn="ctr"/>
            <a:r>
              <a:rPr lang="id-ID" dirty="0" smtClean="0">
                <a:solidFill>
                  <a:srgbClr val="000000"/>
                </a:solidFill>
                <a:latin typeface="Arial" pitchFamily="34" charset="0"/>
                <a:ea typeface="Times New Roman"/>
                <a:cs typeface="Arial" pitchFamily="34" charset="0"/>
              </a:rPr>
              <a:t>Eksepsi Diterima</a:t>
            </a:r>
            <a:endParaRPr lang="en-US" dirty="0" smtClean="0">
              <a:solidFill>
                <a:srgbClr val="000000"/>
              </a:solidFill>
              <a:latin typeface="Arial" pitchFamily="34" charset="0"/>
              <a:ea typeface="Times New Roman"/>
              <a:cs typeface="Arial" pitchFamily="34" charset="0"/>
            </a:endParaRPr>
          </a:p>
        </p:txBody>
      </p:sp>
      <p:sp>
        <p:nvSpPr>
          <p:cNvPr id="14" name="TextBox 13"/>
          <p:cNvSpPr txBox="1"/>
          <p:nvPr/>
        </p:nvSpPr>
        <p:spPr>
          <a:xfrm>
            <a:off x="3129515" y="4261945"/>
            <a:ext cx="2416006"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lvl="0" algn="ctr"/>
            <a:r>
              <a:rPr lang="id-ID" dirty="0" smtClean="0">
                <a:solidFill>
                  <a:srgbClr val="000000"/>
                </a:solidFill>
                <a:latin typeface="Arial" pitchFamily="34" charset="0"/>
                <a:ea typeface="Times New Roman"/>
                <a:cs typeface="Arial" pitchFamily="34" charset="0"/>
              </a:rPr>
              <a:t>Pembuktian</a:t>
            </a:r>
            <a:endParaRPr lang="en-US" dirty="0" smtClean="0">
              <a:solidFill>
                <a:srgbClr val="000000"/>
              </a:solidFill>
              <a:latin typeface="Arial" pitchFamily="34" charset="0"/>
              <a:ea typeface="Times New Roman"/>
              <a:cs typeface="Arial" pitchFamily="34" charset="0"/>
            </a:endParaRPr>
          </a:p>
        </p:txBody>
      </p:sp>
      <p:sp>
        <p:nvSpPr>
          <p:cNvPr id="16" name="TextBox 15"/>
          <p:cNvSpPr txBox="1"/>
          <p:nvPr/>
        </p:nvSpPr>
        <p:spPr>
          <a:xfrm>
            <a:off x="497928" y="4876800"/>
            <a:ext cx="24765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lvl="0" algn="ctr"/>
            <a:r>
              <a:rPr lang="id-ID" dirty="0" smtClean="0">
                <a:solidFill>
                  <a:srgbClr val="000000"/>
                </a:solidFill>
                <a:latin typeface="Arial" pitchFamily="34" charset="0"/>
                <a:ea typeface="Times New Roman"/>
                <a:cs typeface="Arial" pitchFamily="34" charset="0"/>
              </a:rPr>
              <a:t>Tuntutan</a:t>
            </a:r>
            <a:endParaRPr lang="en-US" dirty="0" smtClean="0">
              <a:solidFill>
                <a:srgbClr val="000000"/>
              </a:solidFill>
              <a:latin typeface="Arial" pitchFamily="34" charset="0"/>
              <a:ea typeface="Times New Roman"/>
              <a:cs typeface="Arial" pitchFamily="34" charset="0"/>
            </a:endParaRPr>
          </a:p>
        </p:txBody>
      </p:sp>
      <p:sp>
        <p:nvSpPr>
          <p:cNvPr id="17" name="TextBox 16"/>
          <p:cNvSpPr txBox="1"/>
          <p:nvPr/>
        </p:nvSpPr>
        <p:spPr>
          <a:xfrm>
            <a:off x="6008035" y="4931979"/>
            <a:ext cx="2416006"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lvl="0" algn="ctr"/>
            <a:r>
              <a:rPr lang="id-ID" dirty="0" smtClean="0">
                <a:solidFill>
                  <a:srgbClr val="000000"/>
                </a:solidFill>
                <a:latin typeface="Arial" pitchFamily="34" charset="0"/>
                <a:ea typeface="Times New Roman"/>
                <a:cs typeface="Arial" pitchFamily="34" charset="0"/>
              </a:rPr>
              <a:t>Pleidoi</a:t>
            </a:r>
            <a:endParaRPr lang="en-US" dirty="0" smtClean="0">
              <a:solidFill>
                <a:srgbClr val="000000"/>
              </a:solidFill>
              <a:latin typeface="Arial" pitchFamily="34" charset="0"/>
              <a:ea typeface="Times New Roman"/>
              <a:cs typeface="Arial" pitchFamily="34" charset="0"/>
            </a:endParaRPr>
          </a:p>
        </p:txBody>
      </p:sp>
      <p:sp>
        <p:nvSpPr>
          <p:cNvPr id="18" name="TextBox 17"/>
          <p:cNvSpPr txBox="1"/>
          <p:nvPr/>
        </p:nvSpPr>
        <p:spPr>
          <a:xfrm>
            <a:off x="555734" y="5663183"/>
            <a:ext cx="24765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lvl="0" algn="ctr"/>
            <a:r>
              <a:rPr lang="id-ID" dirty="0" smtClean="0">
                <a:solidFill>
                  <a:srgbClr val="000000"/>
                </a:solidFill>
                <a:latin typeface="Arial" pitchFamily="34" charset="0"/>
                <a:ea typeface="Times New Roman"/>
                <a:cs typeface="Arial" pitchFamily="34" charset="0"/>
              </a:rPr>
              <a:t>Replik</a:t>
            </a:r>
            <a:endParaRPr lang="en-US" dirty="0" smtClean="0">
              <a:solidFill>
                <a:srgbClr val="000000"/>
              </a:solidFill>
              <a:latin typeface="Arial" pitchFamily="34" charset="0"/>
              <a:ea typeface="Times New Roman"/>
              <a:cs typeface="Arial" pitchFamily="34" charset="0"/>
            </a:endParaRPr>
          </a:p>
        </p:txBody>
      </p:sp>
      <p:sp>
        <p:nvSpPr>
          <p:cNvPr id="19" name="TextBox 18"/>
          <p:cNvSpPr txBox="1"/>
          <p:nvPr/>
        </p:nvSpPr>
        <p:spPr>
          <a:xfrm>
            <a:off x="6008035" y="5655300"/>
            <a:ext cx="2416006"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lvl="0" algn="ctr"/>
            <a:r>
              <a:rPr lang="id-ID" dirty="0" smtClean="0">
                <a:solidFill>
                  <a:srgbClr val="000000"/>
                </a:solidFill>
                <a:latin typeface="Arial" pitchFamily="34" charset="0"/>
                <a:ea typeface="Times New Roman"/>
                <a:cs typeface="Arial" pitchFamily="34" charset="0"/>
              </a:rPr>
              <a:t>Duplik</a:t>
            </a:r>
            <a:endParaRPr lang="en-US" dirty="0" smtClean="0">
              <a:solidFill>
                <a:srgbClr val="000000"/>
              </a:solidFill>
              <a:latin typeface="Arial" pitchFamily="34" charset="0"/>
              <a:ea typeface="Times New Roman"/>
              <a:cs typeface="Arial" pitchFamily="34" charset="0"/>
            </a:endParaRPr>
          </a:p>
        </p:txBody>
      </p:sp>
      <p:sp>
        <p:nvSpPr>
          <p:cNvPr id="20" name="TextBox 19"/>
          <p:cNvSpPr txBox="1"/>
          <p:nvPr/>
        </p:nvSpPr>
        <p:spPr>
          <a:xfrm>
            <a:off x="3208283" y="6288126"/>
            <a:ext cx="24765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lvl="0" algn="ctr"/>
            <a:r>
              <a:rPr lang="id-ID" dirty="0" smtClean="0">
                <a:solidFill>
                  <a:srgbClr val="000000"/>
                </a:solidFill>
                <a:latin typeface="Arial" pitchFamily="34" charset="0"/>
                <a:ea typeface="Times New Roman"/>
                <a:cs typeface="Arial" pitchFamily="34" charset="0"/>
              </a:rPr>
              <a:t>Putusan</a:t>
            </a:r>
            <a:endParaRPr lang="en-US" dirty="0" smtClean="0">
              <a:solidFill>
                <a:srgbClr val="000000"/>
              </a:solidFill>
              <a:latin typeface="Arial" pitchFamily="34" charset="0"/>
              <a:ea typeface="Times New Roman"/>
              <a:cs typeface="Arial" pitchFamily="34" charset="0"/>
            </a:endParaRPr>
          </a:p>
        </p:txBody>
      </p:sp>
      <p:cxnSp>
        <p:nvCxnSpPr>
          <p:cNvPr id="22" name="Straight Connector 21"/>
          <p:cNvCxnSpPr>
            <a:endCxn id="10" idx="1"/>
          </p:cNvCxnSpPr>
          <p:nvPr/>
        </p:nvCxnSpPr>
        <p:spPr>
          <a:xfrm flipV="1">
            <a:off x="2667000" y="1313793"/>
            <a:ext cx="381000" cy="45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0" idx="3"/>
          </p:cNvCxnSpPr>
          <p:nvPr/>
        </p:nvCxnSpPr>
        <p:spPr>
          <a:xfrm>
            <a:off x="4876800" y="1313793"/>
            <a:ext cx="5439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694794" y="1485743"/>
            <a:ext cx="0" cy="398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8" idx="0"/>
          </p:cNvCxnSpPr>
          <p:nvPr/>
        </p:nvCxnSpPr>
        <p:spPr>
          <a:xfrm>
            <a:off x="6896100" y="1485743"/>
            <a:ext cx="0" cy="440591"/>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8" idx="1"/>
            <a:endCxn id="7" idx="3"/>
          </p:cNvCxnSpPr>
          <p:nvPr/>
        </p:nvCxnSpPr>
        <p:spPr>
          <a:xfrm flipH="1" flipV="1">
            <a:off x="2708384" y="2081769"/>
            <a:ext cx="3273316" cy="292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7" idx="2"/>
            <a:endCxn id="9" idx="0"/>
          </p:cNvCxnSpPr>
          <p:nvPr/>
        </p:nvCxnSpPr>
        <p:spPr>
          <a:xfrm flipH="1">
            <a:off x="1752600" y="2266435"/>
            <a:ext cx="41384" cy="324365"/>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1" idx="2"/>
          </p:cNvCxnSpPr>
          <p:nvPr/>
        </p:nvCxnSpPr>
        <p:spPr>
          <a:xfrm>
            <a:off x="4114800" y="3098631"/>
            <a:ext cx="0" cy="482769"/>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1" idx="3"/>
          </p:cNvCxnSpPr>
          <p:nvPr/>
        </p:nvCxnSpPr>
        <p:spPr>
          <a:xfrm>
            <a:off x="5029200" y="2913965"/>
            <a:ext cx="21060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35210" y="2913965"/>
            <a:ext cx="0" cy="667435"/>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12" idx="2"/>
          </p:cNvCxnSpPr>
          <p:nvPr/>
        </p:nvCxnSpPr>
        <p:spPr>
          <a:xfrm>
            <a:off x="7216038" y="3950732"/>
            <a:ext cx="0" cy="495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4" idx="3"/>
          </p:cNvCxnSpPr>
          <p:nvPr/>
        </p:nvCxnSpPr>
        <p:spPr>
          <a:xfrm>
            <a:off x="5545521" y="4446611"/>
            <a:ext cx="167051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14" idx="1"/>
          </p:cNvCxnSpPr>
          <p:nvPr/>
        </p:nvCxnSpPr>
        <p:spPr>
          <a:xfrm flipH="1">
            <a:off x="1809750" y="4446611"/>
            <a:ext cx="13197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809750" y="4446611"/>
            <a:ext cx="0" cy="430189"/>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17" idx="1"/>
          </p:cNvCxnSpPr>
          <p:nvPr/>
        </p:nvCxnSpPr>
        <p:spPr>
          <a:xfrm flipH="1">
            <a:off x="3048000" y="5116645"/>
            <a:ext cx="296003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16" idx="2"/>
          </p:cNvCxnSpPr>
          <p:nvPr/>
        </p:nvCxnSpPr>
        <p:spPr>
          <a:xfrm>
            <a:off x="1736178" y="5246132"/>
            <a:ext cx="0" cy="417051"/>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19" idx="1"/>
            <a:endCxn id="18" idx="3"/>
          </p:cNvCxnSpPr>
          <p:nvPr/>
        </p:nvCxnSpPr>
        <p:spPr>
          <a:xfrm flipH="1">
            <a:off x="3032234" y="5839966"/>
            <a:ext cx="2975801" cy="7883"/>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19" idx="2"/>
          </p:cNvCxnSpPr>
          <p:nvPr/>
        </p:nvCxnSpPr>
        <p:spPr>
          <a:xfrm>
            <a:off x="7216038" y="6024632"/>
            <a:ext cx="0" cy="448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5684784" y="6472792"/>
            <a:ext cx="15312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18" idx="2"/>
          </p:cNvCxnSpPr>
          <p:nvPr/>
        </p:nvCxnSpPr>
        <p:spPr>
          <a:xfrm>
            <a:off x="1793984" y="6032515"/>
            <a:ext cx="15766" cy="440277"/>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a:endCxn id="20" idx="1"/>
          </p:cNvCxnSpPr>
          <p:nvPr/>
        </p:nvCxnSpPr>
        <p:spPr>
          <a:xfrm>
            <a:off x="1809750" y="6472792"/>
            <a:ext cx="139853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6450411" y="445559"/>
            <a:ext cx="0" cy="6708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10" idx="0"/>
          </p:cNvCxnSpPr>
          <p:nvPr/>
        </p:nvCxnSpPr>
        <p:spPr>
          <a:xfrm>
            <a:off x="3962400" y="445559"/>
            <a:ext cx="0" cy="683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286000" y="445559"/>
            <a:ext cx="0" cy="6708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11" idx="0"/>
          </p:cNvCxnSpPr>
          <p:nvPr/>
        </p:nvCxnSpPr>
        <p:spPr>
          <a:xfrm>
            <a:off x="4114800" y="1498459"/>
            <a:ext cx="0" cy="12308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35030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10458" y="354767"/>
            <a:ext cx="7242942"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id-ID" sz="2800" dirty="0" smtClean="0"/>
              <a:t>BENTUK-BENTUK SURAT DAKWAAN</a:t>
            </a:r>
          </a:p>
        </p:txBody>
      </p:sp>
      <p:sp>
        <p:nvSpPr>
          <p:cNvPr id="13" name="TextBox 12"/>
          <p:cNvSpPr txBox="1"/>
          <p:nvPr/>
        </p:nvSpPr>
        <p:spPr>
          <a:xfrm>
            <a:off x="2106070" y="1371600"/>
            <a:ext cx="1261244" cy="646331"/>
          </a:xfrm>
          <a:prstGeom prst="rect">
            <a:avLst/>
          </a:prstGeom>
          <a:solidFill>
            <a:schemeClr val="accent2">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id-ID" b="1" dirty="0" smtClean="0">
                <a:solidFill>
                  <a:srgbClr val="002060"/>
                </a:solidFill>
                <a:latin typeface="Arial" pitchFamily="34" charset="0"/>
                <a:cs typeface="Arial" pitchFamily="34" charset="0"/>
              </a:rPr>
              <a:t>Dakwaan Alternatif</a:t>
            </a:r>
            <a:endParaRPr lang="id-ID" b="1" dirty="0">
              <a:solidFill>
                <a:srgbClr val="002060"/>
              </a:solidFill>
              <a:latin typeface="Arial" pitchFamily="34" charset="0"/>
              <a:cs typeface="Arial" pitchFamily="34" charset="0"/>
            </a:endParaRPr>
          </a:p>
        </p:txBody>
      </p:sp>
      <p:sp>
        <p:nvSpPr>
          <p:cNvPr id="4" name="TextBox 3"/>
          <p:cNvSpPr txBox="1"/>
          <p:nvPr/>
        </p:nvSpPr>
        <p:spPr>
          <a:xfrm>
            <a:off x="457200" y="1371600"/>
            <a:ext cx="1181100" cy="5847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d-ID" sz="1600" b="1" dirty="0" smtClean="0">
                <a:latin typeface="Tahoma"/>
                <a:ea typeface="Times New Roman"/>
                <a:cs typeface="Times New Roman"/>
              </a:rPr>
              <a:t>Dakwaan Tunggal</a:t>
            </a:r>
            <a:endParaRPr lang="en-US" sz="1600" b="1" dirty="0" smtClean="0">
              <a:latin typeface="Tahoma"/>
              <a:ea typeface="Times New Roman"/>
              <a:cs typeface="Times New Roman"/>
            </a:endParaRPr>
          </a:p>
        </p:txBody>
      </p:sp>
      <p:sp>
        <p:nvSpPr>
          <p:cNvPr id="8" name="TextBox 7"/>
          <p:cNvSpPr txBox="1"/>
          <p:nvPr/>
        </p:nvSpPr>
        <p:spPr>
          <a:xfrm>
            <a:off x="5736771" y="1371599"/>
            <a:ext cx="1475389" cy="5847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d-ID" sz="1600" b="1" dirty="0" smtClean="0">
                <a:latin typeface="Tahoma"/>
                <a:ea typeface="Times New Roman"/>
                <a:cs typeface="Times New Roman"/>
              </a:rPr>
              <a:t>Dakwaan Kumulatif</a:t>
            </a:r>
            <a:endParaRPr lang="en-US" sz="1600" b="1" dirty="0" smtClean="0">
              <a:latin typeface="Tahoma"/>
              <a:ea typeface="Times New Roman"/>
              <a:cs typeface="Times New Roman"/>
            </a:endParaRPr>
          </a:p>
        </p:txBody>
      </p:sp>
      <p:sp>
        <p:nvSpPr>
          <p:cNvPr id="9" name="TextBox 8"/>
          <p:cNvSpPr txBox="1"/>
          <p:nvPr/>
        </p:nvSpPr>
        <p:spPr>
          <a:xfrm>
            <a:off x="29029" y="2666691"/>
            <a:ext cx="1066800" cy="1061829"/>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50000"/>
              </a:lnSpc>
            </a:pPr>
            <a:r>
              <a:rPr lang="id-ID" sz="1400" b="1" dirty="0" smtClean="0">
                <a:latin typeface="Tahoma"/>
                <a:ea typeface="Times New Roman"/>
                <a:cs typeface="Times New Roman"/>
              </a:rPr>
              <a:t>Satu dakwaan sja</a:t>
            </a:r>
            <a:endParaRPr lang="en-US" sz="1400" b="1" dirty="0" smtClean="0">
              <a:latin typeface="Tahoma"/>
              <a:ea typeface="Times New Roman"/>
              <a:cs typeface="Times New Roman"/>
            </a:endParaRPr>
          </a:p>
        </p:txBody>
      </p:sp>
      <p:sp>
        <p:nvSpPr>
          <p:cNvPr id="31" name="TextBox 30"/>
          <p:cNvSpPr txBox="1"/>
          <p:nvPr/>
        </p:nvSpPr>
        <p:spPr>
          <a:xfrm>
            <a:off x="3955893" y="1371598"/>
            <a:ext cx="1181100" cy="5847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d-ID" sz="1600" b="1" dirty="0" smtClean="0">
                <a:latin typeface="Tahoma"/>
                <a:ea typeface="Times New Roman"/>
                <a:cs typeface="Times New Roman"/>
              </a:rPr>
              <a:t>Dakeaan Susider</a:t>
            </a:r>
            <a:endParaRPr lang="en-US" sz="1600" b="1" dirty="0" smtClean="0">
              <a:latin typeface="Tahoma"/>
              <a:ea typeface="Times New Roman"/>
              <a:cs typeface="Times New Roman"/>
            </a:endParaRPr>
          </a:p>
        </p:txBody>
      </p:sp>
      <p:sp>
        <p:nvSpPr>
          <p:cNvPr id="25" name="TextBox 24"/>
          <p:cNvSpPr txBox="1"/>
          <p:nvPr/>
        </p:nvSpPr>
        <p:spPr>
          <a:xfrm>
            <a:off x="7505700" y="1371600"/>
            <a:ext cx="1333500" cy="5847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d-ID" sz="1600" b="1" dirty="0" smtClean="0">
                <a:latin typeface="Tahoma"/>
                <a:ea typeface="Times New Roman"/>
                <a:cs typeface="Times New Roman"/>
              </a:rPr>
              <a:t>Dakwaan Kombinatif</a:t>
            </a:r>
            <a:endParaRPr lang="en-US" sz="1600" b="1" dirty="0" smtClean="0">
              <a:latin typeface="Tahoma"/>
              <a:ea typeface="Times New Roman"/>
              <a:cs typeface="Times New Roman"/>
            </a:endParaRPr>
          </a:p>
        </p:txBody>
      </p:sp>
      <p:sp>
        <p:nvSpPr>
          <p:cNvPr id="26" name="TextBox 25"/>
          <p:cNvSpPr txBox="1"/>
          <p:nvPr/>
        </p:nvSpPr>
        <p:spPr>
          <a:xfrm>
            <a:off x="1447800" y="2666691"/>
            <a:ext cx="1805649" cy="738664"/>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d-ID" sz="1400" b="1" dirty="0" smtClean="0">
                <a:latin typeface="Tahoma"/>
                <a:ea typeface="Times New Roman"/>
                <a:cs typeface="Times New Roman"/>
              </a:rPr>
              <a:t>Dakwaan berlapis, namun bersifat pilihan</a:t>
            </a:r>
            <a:endParaRPr lang="en-US" sz="1400" b="1" dirty="0" smtClean="0">
              <a:latin typeface="Tahoma"/>
              <a:ea typeface="Times New Roman"/>
              <a:cs typeface="Times New Roman"/>
            </a:endParaRPr>
          </a:p>
        </p:txBody>
      </p:sp>
      <p:sp>
        <p:nvSpPr>
          <p:cNvPr id="27" name="TextBox 26"/>
          <p:cNvSpPr txBox="1"/>
          <p:nvPr/>
        </p:nvSpPr>
        <p:spPr>
          <a:xfrm>
            <a:off x="5770600" y="2677268"/>
            <a:ext cx="1407729" cy="1323439"/>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d-ID" sz="1600" b="1" dirty="0" smtClean="0">
                <a:latin typeface="Arial" pitchFamily="34" charset="0"/>
                <a:ea typeface="Times New Roman"/>
                <a:cs typeface="Arial" pitchFamily="34" charset="0"/>
              </a:rPr>
              <a:t>Dakwaan </a:t>
            </a:r>
            <a:r>
              <a:rPr lang="id-ID" sz="1600" b="1" dirty="0">
                <a:latin typeface="Arial" pitchFamily="34" charset="0"/>
                <a:cs typeface="Arial" pitchFamily="34" charset="0"/>
              </a:rPr>
              <a:t>beberapa tindak pidana sekaligus</a:t>
            </a:r>
            <a:endParaRPr lang="en-US" sz="1600" b="1" dirty="0" smtClean="0">
              <a:latin typeface="Arial" pitchFamily="34" charset="0"/>
              <a:ea typeface="Times New Roman"/>
              <a:cs typeface="Arial" pitchFamily="34" charset="0"/>
            </a:endParaRPr>
          </a:p>
        </p:txBody>
      </p:sp>
      <p:sp>
        <p:nvSpPr>
          <p:cNvPr id="32" name="TextBox 31"/>
          <p:cNvSpPr txBox="1"/>
          <p:nvPr/>
        </p:nvSpPr>
        <p:spPr>
          <a:xfrm>
            <a:off x="190500" y="5468163"/>
            <a:ext cx="1447800" cy="1061829"/>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50000"/>
              </a:lnSpc>
            </a:pPr>
            <a:r>
              <a:rPr lang="id-ID" sz="1400" b="1" dirty="0" smtClean="0">
                <a:latin typeface="Tahoma"/>
                <a:ea typeface="Times New Roman"/>
                <a:cs typeface="Times New Roman"/>
              </a:rPr>
              <a:t>Ada kata atau : 362 atau 488</a:t>
            </a:r>
            <a:endParaRPr lang="en-US" sz="1400" b="1" dirty="0" smtClean="0">
              <a:latin typeface="Tahoma"/>
              <a:ea typeface="Times New Roman"/>
              <a:cs typeface="Times New Roman"/>
            </a:endParaRPr>
          </a:p>
        </p:txBody>
      </p:sp>
      <p:sp>
        <p:nvSpPr>
          <p:cNvPr id="34" name="TextBox 33"/>
          <p:cNvSpPr txBox="1"/>
          <p:nvPr/>
        </p:nvSpPr>
        <p:spPr>
          <a:xfrm>
            <a:off x="6054646" y="5083639"/>
            <a:ext cx="2902108" cy="1708160"/>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50000"/>
              </a:lnSpc>
            </a:pPr>
            <a:r>
              <a:rPr lang="id-ID" sz="1400" b="1" dirty="0" smtClean="0">
                <a:latin typeface="Tahoma"/>
                <a:ea typeface="Times New Roman"/>
                <a:cs typeface="Times New Roman"/>
              </a:rPr>
              <a:t>Semua tindak pidana harus dibuktikan, salah satu tidak dapat dibuktikan, berakibat yang lain dinyatak tidak terbukti juga</a:t>
            </a:r>
            <a:endParaRPr lang="en-US" sz="1400" b="1" dirty="0" smtClean="0">
              <a:latin typeface="Tahoma"/>
              <a:ea typeface="Times New Roman"/>
              <a:cs typeface="Times New Roman"/>
            </a:endParaRPr>
          </a:p>
        </p:txBody>
      </p:sp>
      <p:sp>
        <p:nvSpPr>
          <p:cNvPr id="36" name="TextBox 35"/>
          <p:cNvSpPr txBox="1"/>
          <p:nvPr/>
        </p:nvSpPr>
        <p:spPr>
          <a:xfrm>
            <a:off x="3443948" y="2630185"/>
            <a:ext cx="2194851" cy="138499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d-ID" sz="1400" b="1" dirty="0" smtClean="0">
                <a:latin typeface="Arial" pitchFamily="34" charset="0"/>
                <a:ea typeface="Times New Roman"/>
                <a:cs typeface="Arial" pitchFamily="34" charset="0"/>
              </a:rPr>
              <a:t>Dakwaan </a:t>
            </a:r>
            <a:r>
              <a:rPr lang="id-ID" sz="1400" b="1" dirty="0" smtClean="0">
                <a:latin typeface="Arial" pitchFamily="34" charset="0"/>
                <a:cs typeface="Arial" pitchFamily="34" charset="0"/>
              </a:rPr>
              <a:t>berlapis, dakwaan yang satu sebagai pengganti lapisan sebelumnya : Tertinggi ke yang terenah </a:t>
            </a:r>
            <a:endParaRPr lang="en-US" sz="1400" b="1" dirty="0" smtClean="0">
              <a:latin typeface="Arial" pitchFamily="34" charset="0"/>
              <a:ea typeface="Times New Roman"/>
              <a:cs typeface="Arial" pitchFamily="34" charset="0"/>
            </a:endParaRPr>
          </a:p>
        </p:txBody>
      </p:sp>
      <p:sp>
        <p:nvSpPr>
          <p:cNvPr id="37" name="TextBox 36"/>
          <p:cNvSpPr txBox="1"/>
          <p:nvPr/>
        </p:nvSpPr>
        <p:spPr>
          <a:xfrm>
            <a:off x="1477578" y="3810000"/>
            <a:ext cx="1447800" cy="1061829"/>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50000"/>
              </a:lnSpc>
            </a:pPr>
            <a:r>
              <a:rPr lang="id-ID" sz="1400" b="1" dirty="0" smtClean="0">
                <a:latin typeface="Tahoma"/>
                <a:ea typeface="Times New Roman"/>
                <a:cs typeface="Times New Roman"/>
              </a:rPr>
              <a:t>Cukup salah satu yang dibuktikan</a:t>
            </a:r>
            <a:endParaRPr lang="en-US" sz="1400" b="1" dirty="0" smtClean="0">
              <a:latin typeface="Tahoma"/>
              <a:ea typeface="Times New Roman"/>
              <a:cs typeface="Times New Roman"/>
            </a:endParaRPr>
          </a:p>
        </p:txBody>
      </p:sp>
      <p:sp>
        <p:nvSpPr>
          <p:cNvPr id="39" name="TextBox 38"/>
          <p:cNvSpPr txBox="1"/>
          <p:nvPr/>
        </p:nvSpPr>
        <p:spPr>
          <a:xfrm>
            <a:off x="1828800" y="6160660"/>
            <a:ext cx="4008288" cy="738664"/>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d-ID" sz="1400" b="1" dirty="0" smtClean="0">
                <a:latin typeface="Tahoma"/>
                <a:ea typeface="Times New Roman"/>
                <a:cs typeface="Times New Roman"/>
              </a:rPr>
              <a:t>Ada kata dakwaan primer dan subsider</a:t>
            </a:r>
          </a:p>
          <a:p>
            <a:pPr algn="ctr"/>
            <a:r>
              <a:rPr lang="id-ID" sz="1400" b="1" dirty="0" smtClean="0">
                <a:latin typeface="Tahoma"/>
                <a:ea typeface="Times New Roman"/>
                <a:cs typeface="Times New Roman"/>
              </a:rPr>
              <a:t>Primer : 340, subsider : 338, lbh susider 351 (3)</a:t>
            </a:r>
            <a:endParaRPr lang="en-US" sz="1400" b="1" dirty="0" smtClean="0">
              <a:latin typeface="Tahoma"/>
              <a:ea typeface="Times New Roman"/>
              <a:cs typeface="Times New Roman"/>
            </a:endParaRPr>
          </a:p>
        </p:txBody>
      </p:sp>
      <p:sp>
        <p:nvSpPr>
          <p:cNvPr id="41" name="TextBox 40"/>
          <p:cNvSpPr txBox="1"/>
          <p:nvPr/>
        </p:nvSpPr>
        <p:spPr>
          <a:xfrm>
            <a:off x="3434503" y="4866253"/>
            <a:ext cx="2194851" cy="1061829"/>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50000"/>
              </a:lnSpc>
            </a:pPr>
            <a:r>
              <a:rPr lang="id-ID" sz="1400" b="1" dirty="0" smtClean="0">
                <a:latin typeface="Tahoma"/>
                <a:ea typeface="Times New Roman"/>
                <a:cs typeface="Times New Roman"/>
              </a:rPr>
              <a:t>Dibuktikn berurutan, psl yd tdk terbukti hrs ditegaskan</a:t>
            </a:r>
            <a:endParaRPr lang="en-US" sz="1400" b="1" dirty="0" smtClean="0">
              <a:latin typeface="Tahoma"/>
              <a:ea typeface="Times New Roman"/>
              <a:cs typeface="Times New Roman"/>
            </a:endParaRPr>
          </a:p>
        </p:txBody>
      </p:sp>
      <p:sp>
        <p:nvSpPr>
          <p:cNvPr id="42" name="TextBox 41"/>
          <p:cNvSpPr txBox="1"/>
          <p:nvPr/>
        </p:nvSpPr>
        <p:spPr>
          <a:xfrm>
            <a:off x="7296150" y="2698339"/>
            <a:ext cx="1752599" cy="1323439"/>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d-ID" sz="1600" dirty="0" smtClean="0"/>
              <a:t>Digabungkan </a:t>
            </a:r>
            <a:r>
              <a:rPr lang="id-ID" sz="1600" dirty="0"/>
              <a:t>antara dakwaan </a:t>
            </a:r>
            <a:r>
              <a:rPr lang="id-ID" sz="1600" dirty="0" smtClean="0"/>
              <a:t>kumulatif, alternatif </a:t>
            </a:r>
            <a:r>
              <a:rPr lang="id-ID" sz="1600" dirty="0"/>
              <a:t>atau subsidair.</a:t>
            </a:r>
            <a:endParaRPr lang="en-US" sz="1600" b="1" dirty="0" smtClean="0">
              <a:latin typeface="Arial" pitchFamily="34" charset="0"/>
              <a:ea typeface="Times New Roman"/>
              <a:cs typeface="Arial" pitchFamily="34" charset="0"/>
            </a:endParaRPr>
          </a:p>
        </p:txBody>
      </p:sp>
      <p:cxnSp>
        <p:nvCxnSpPr>
          <p:cNvPr id="10" name="Straight Arrow Connector 9"/>
          <p:cNvCxnSpPr>
            <a:stCxn id="7" idx="2"/>
            <a:endCxn id="4" idx="0"/>
          </p:cNvCxnSpPr>
          <p:nvPr/>
        </p:nvCxnSpPr>
        <p:spPr>
          <a:xfrm flipH="1">
            <a:off x="1047750" y="877987"/>
            <a:ext cx="3484179" cy="4936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2"/>
            <a:endCxn id="13" idx="0"/>
          </p:cNvCxnSpPr>
          <p:nvPr/>
        </p:nvCxnSpPr>
        <p:spPr>
          <a:xfrm flipH="1">
            <a:off x="2736692" y="877987"/>
            <a:ext cx="1795237" cy="4936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2"/>
            <a:endCxn id="31" idx="0"/>
          </p:cNvCxnSpPr>
          <p:nvPr/>
        </p:nvCxnSpPr>
        <p:spPr>
          <a:xfrm>
            <a:off x="4531929" y="877987"/>
            <a:ext cx="14514" cy="4936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648200" y="877987"/>
            <a:ext cx="1892752" cy="4936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25" idx="0"/>
          </p:cNvCxnSpPr>
          <p:nvPr/>
        </p:nvCxnSpPr>
        <p:spPr>
          <a:xfrm>
            <a:off x="4800600" y="877987"/>
            <a:ext cx="3371850" cy="4936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685800" y="1956375"/>
            <a:ext cx="0" cy="6738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13" idx="2"/>
          </p:cNvCxnSpPr>
          <p:nvPr/>
        </p:nvCxnSpPr>
        <p:spPr>
          <a:xfrm>
            <a:off x="2736692" y="2017931"/>
            <a:ext cx="0" cy="4966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31" idx="2"/>
            <a:endCxn id="36" idx="0"/>
          </p:cNvCxnSpPr>
          <p:nvPr/>
        </p:nvCxnSpPr>
        <p:spPr>
          <a:xfrm flipH="1">
            <a:off x="4541374" y="1956373"/>
            <a:ext cx="5069" cy="6738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8" idx="2"/>
          </p:cNvCxnSpPr>
          <p:nvPr/>
        </p:nvCxnSpPr>
        <p:spPr>
          <a:xfrm flipH="1">
            <a:off x="6474465" y="1956374"/>
            <a:ext cx="1" cy="5582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25" idx="2"/>
          </p:cNvCxnSpPr>
          <p:nvPr/>
        </p:nvCxnSpPr>
        <p:spPr>
          <a:xfrm flipH="1">
            <a:off x="8153400" y="1956375"/>
            <a:ext cx="19050" cy="6738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41" idx="2"/>
          </p:cNvCxnSpPr>
          <p:nvPr/>
        </p:nvCxnSpPr>
        <p:spPr>
          <a:xfrm flipH="1">
            <a:off x="4531928" y="5928082"/>
            <a:ext cx="1" cy="2325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26" idx="2"/>
          </p:cNvCxnSpPr>
          <p:nvPr/>
        </p:nvCxnSpPr>
        <p:spPr>
          <a:xfrm flipH="1">
            <a:off x="2350624" y="3405355"/>
            <a:ext cx="1" cy="3231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3" name="Down Arrow 72"/>
          <p:cNvSpPr/>
          <p:nvPr/>
        </p:nvSpPr>
        <p:spPr>
          <a:xfrm>
            <a:off x="6540952" y="4075000"/>
            <a:ext cx="371475" cy="1058710"/>
          </a:xfrm>
          <a:prstGeom prst="downArrow">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4" name="Down Arrow 73"/>
          <p:cNvSpPr/>
          <p:nvPr/>
        </p:nvSpPr>
        <p:spPr>
          <a:xfrm>
            <a:off x="4083596" y="4000707"/>
            <a:ext cx="462847" cy="836215"/>
          </a:xfrm>
          <a:prstGeom prst="downArrow">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5" name="Down Arrow 74"/>
          <p:cNvSpPr/>
          <p:nvPr/>
        </p:nvSpPr>
        <p:spPr>
          <a:xfrm>
            <a:off x="1104900" y="4871829"/>
            <a:ext cx="723900" cy="596334"/>
          </a:xfrm>
          <a:prstGeom prst="downArrow">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6078452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Peubahan Surat Dakwaan</a:t>
            </a:r>
            <a:endParaRPr lang="id-ID" dirty="0"/>
          </a:p>
        </p:txBody>
      </p:sp>
      <p:sp>
        <p:nvSpPr>
          <p:cNvPr id="3" name="Content Placeholder 2"/>
          <p:cNvSpPr>
            <a:spLocks noGrp="1"/>
          </p:cNvSpPr>
          <p:nvPr>
            <p:ph idx="1"/>
          </p:nvPr>
        </p:nvSpPr>
        <p:spPr>
          <a:xfrm>
            <a:off x="304800" y="1100628"/>
            <a:ext cx="8610600" cy="5528772"/>
          </a:xfrm>
        </p:spPr>
        <p:txBody>
          <a:bodyPr>
            <a:noAutofit/>
          </a:bodyPr>
          <a:lstStyle/>
          <a:p>
            <a:pPr marL="0" indent="0" algn="just"/>
            <a:r>
              <a:rPr lang="id-ID" sz="2000" i="1" dirty="0" smtClean="0">
                <a:latin typeface="Arial" pitchFamily="34" charset="0"/>
                <a:cs typeface="Arial" pitchFamily="34" charset="0"/>
              </a:rPr>
              <a:t>Penuntut </a:t>
            </a:r>
            <a:r>
              <a:rPr lang="id-ID" sz="2000" i="1" dirty="0">
                <a:latin typeface="Arial" pitchFamily="34" charset="0"/>
                <a:cs typeface="Arial" pitchFamily="34" charset="0"/>
              </a:rPr>
              <a:t>umum dapat mengubah surat dakwaan sebelum pengadilan menetapkan hari sidang, baik dengan tujuan untuk menyempurnakan maupun untuk tidak melanjutkan penuntutannya;</a:t>
            </a:r>
            <a:endParaRPr lang="id-ID" sz="2000" dirty="0">
              <a:latin typeface="Arial" pitchFamily="34" charset="0"/>
              <a:cs typeface="Arial" pitchFamily="34" charset="0"/>
            </a:endParaRPr>
          </a:p>
          <a:p>
            <a:pPr marL="0" indent="0" algn="just"/>
            <a:endParaRPr lang="id-ID" sz="2000" dirty="0">
              <a:latin typeface="Arial" pitchFamily="34" charset="0"/>
              <a:cs typeface="Arial" pitchFamily="34" charset="0"/>
            </a:endParaRPr>
          </a:p>
          <a:p>
            <a:pPr marL="0" indent="0" algn="just">
              <a:lnSpc>
                <a:spcPct val="115000"/>
              </a:lnSpc>
              <a:spcAft>
                <a:spcPts val="1000"/>
              </a:spcAft>
            </a:pPr>
            <a:r>
              <a:rPr lang="id-ID" sz="2000" dirty="0" smtClean="0">
                <a:solidFill>
                  <a:srgbClr val="000000"/>
                </a:solidFill>
                <a:latin typeface="Arial" pitchFamily="34" charset="0"/>
                <a:ea typeface="Times New Roman"/>
                <a:cs typeface="Arial" pitchFamily="34" charset="0"/>
              </a:rPr>
              <a:t>Pasal </a:t>
            </a:r>
            <a:r>
              <a:rPr lang="id-ID" sz="2000" dirty="0">
                <a:solidFill>
                  <a:srgbClr val="000000"/>
                </a:solidFill>
                <a:latin typeface="Arial" pitchFamily="34" charset="0"/>
                <a:ea typeface="Times New Roman"/>
                <a:cs typeface="Arial" pitchFamily="34" charset="0"/>
              </a:rPr>
              <a:t>144 ayat (1) dan (2) </a:t>
            </a:r>
            <a:r>
              <a:rPr lang="id-ID" sz="2000" dirty="0" smtClean="0">
                <a:solidFill>
                  <a:srgbClr val="000000"/>
                </a:solidFill>
                <a:latin typeface="Arial" pitchFamily="34" charset="0"/>
                <a:ea typeface="Times New Roman"/>
                <a:cs typeface="Arial" pitchFamily="34" charset="0"/>
              </a:rPr>
              <a:t>KUHAP</a:t>
            </a:r>
          </a:p>
          <a:p>
            <a:r>
              <a:rPr lang="id-ID" sz="2000" dirty="0" smtClean="0">
                <a:solidFill>
                  <a:srgbClr val="000000"/>
                </a:solidFill>
                <a:latin typeface="Arial" pitchFamily="34" charset="0"/>
                <a:ea typeface="Times New Roman"/>
                <a:cs typeface="Arial" pitchFamily="34" charset="0"/>
              </a:rPr>
              <a:t>penuntut </a:t>
            </a:r>
            <a:r>
              <a:rPr lang="id-ID" sz="2000" dirty="0">
                <a:solidFill>
                  <a:srgbClr val="000000"/>
                </a:solidFill>
                <a:latin typeface="Arial" pitchFamily="34" charset="0"/>
                <a:ea typeface="Times New Roman"/>
                <a:cs typeface="Arial" pitchFamily="34" charset="0"/>
              </a:rPr>
              <a:t>umum dapat mengubah surat dakwaan sebelum pengadilan menetapkan hari sidang, baik dengan tujuan untuk menyempurnakan maupun untuk tidak melanjutkan penuntutannya. Pengubahan surat dakwaan tersebut dapat dilakukan hanya </a:t>
            </a:r>
            <a:r>
              <a:rPr lang="id-ID" sz="2000" u="sng" dirty="0">
                <a:solidFill>
                  <a:srgbClr val="000000"/>
                </a:solidFill>
                <a:latin typeface="Arial" pitchFamily="34" charset="0"/>
                <a:ea typeface="Times New Roman"/>
                <a:cs typeface="Arial" pitchFamily="34" charset="0"/>
              </a:rPr>
              <a:t>satu kali selambat-lambatnya 7 (tujuh) hari sebelum sidang dimulai</a:t>
            </a:r>
            <a:r>
              <a:rPr lang="id-ID" sz="2000" dirty="0" smtClean="0">
                <a:solidFill>
                  <a:srgbClr val="000000"/>
                </a:solidFill>
                <a:latin typeface="Arial" pitchFamily="34" charset="0"/>
                <a:ea typeface="Times New Roman"/>
                <a:cs typeface="Arial" pitchFamily="34" charset="0"/>
              </a:rPr>
              <a:t>.</a:t>
            </a:r>
            <a:r>
              <a:rPr lang="id-ID" sz="2000" dirty="0"/>
              <a:t> </a:t>
            </a:r>
            <a:endParaRPr lang="id-ID" sz="2000" dirty="0" smtClean="0"/>
          </a:p>
          <a:p>
            <a:r>
              <a:rPr lang="id-ID" sz="2000" dirty="0" smtClean="0"/>
              <a:t>Perubahan </a:t>
            </a:r>
            <a:r>
              <a:rPr lang="id-ID" sz="2000" dirty="0"/>
              <a:t>surat dakwaan atau penghentian penuntutan” masih dapat dilakukan oleh penuntut umum:</a:t>
            </a:r>
          </a:p>
          <a:p>
            <a:r>
              <a:rPr lang="id-ID" sz="2000" dirty="0"/>
              <a:t>1.    Sebelum pengadilan menetapkan hari persidangan; “atau”</a:t>
            </a:r>
          </a:p>
          <a:p>
            <a:r>
              <a:rPr lang="id-ID" sz="2000" dirty="0"/>
              <a:t>2.    Selambat-lambatnya 7 (tujuh) hari sebelum persidangan dimulai.</a:t>
            </a:r>
          </a:p>
          <a:p>
            <a:pPr marL="0" indent="0" algn="just">
              <a:lnSpc>
                <a:spcPct val="115000"/>
              </a:lnSpc>
              <a:spcAft>
                <a:spcPts val="1000"/>
              </a:spcAft>
            </a:pPr>
            <a:endParaRPr lang="id-ID" sz="2000" dirty="0" smtClean="0">
              <a:solidFill>
                <a:srgbClr val="000000"/>
              </a:solidFill>
              <a:latin typeface="Arial" pitchFamily="34" charset="0"/>
              <a:ea typeface="Times New Roman"/>
              <a:cs typeface="Arial" pitchFamily="34" charset="0"/>
            </a:endParaRPr>
          </a:p>
          <a:p>
            <a:pPr marL="0" indent="0" algn="just">
              <a:lnSpc>
                <a:spcPct val="115000"/>
              </a:lnSpc>
              <a:spcAft>
                <a:spcPts val="1000"/>
              </a:spcAft>
            </a:pPr>
            <a:endParaRPr lang="id-ID" sz="2400" dirty="0">
              <a:latin typeface="Arial" pitchFamily="34" charset="0"/>
              <a:ea typeface="Calibri"/>
              <a:cs typeface="Arial" pitchFamily="34" charset="0"/>
            </a:endParaRPr>
          </a:p>
          <a:p>
            <a:endParaRPr lang="id-ID" sz="2400" dirty="0"/>
          </a:p>
        </p:txBody>
      </p:sp>
    </p:spTree>
    <p:extLst>
      <p:ext uri="{BB962C8B-B14F-4D97-AF65-F5344CB8AC3E}">
        <p14:creationId xmlns:p14="http://schemas.microsoft.com/office/powerpoint/2010/main" val="18669462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76227"/>
            <a:ext cx="5265085" cy="369332"/>
          </a:xfrm>
          <a:prstGeom prst="rect">
            <a:avLst/>
          </a:prstGeom>
          <a:solidFill>
            <a:srgbClr val="FFC00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r>
              <a:rPr lang="id-ID" dirty="0" smtClean="0">
                <a:solidFill>
                  <a:srgbClr val="000000"/>
                </a:solidFill>
                <a:latin typeface="Tahoma"/>
                <a:ea typeface="Times New Roman"/>
              </a:rPr>
              <a:t>Format </a:t>
            </a:r>
            <a:r>
              <a:rPr lang="en-GB" dirty="0" smtClean="0">
                <a:solidFill>
                  <a:srgbClr val="000000"/>
                </a:solidFill>
                <a:latin typeface="Tahoma"/>
                <a:ea typeface="Times New Roman"/>
              </a:rPr>
              <a:t>S</a:t>
            </a:r>
            <a:r>
              <a:rPr lang="id-ID" dirty="0" smtClean="0">
                <a:solidFill>
                  <a:srgbClr val="000000"/>
                </a:solidFill>
                <a:latin typeface="Tahoma"/>
                <a:ea typeface="Times New Roman"/>
              </a:rPr>
              <a:t>urat Dakwaan</a:t>
            </a:r>
            <a:endParaRPr lang="en-US" dirty="0" smtClean="0">
              <a:solidFill>
                <a:srgbClr val="000000"/>
              </a:solidFill>
              <a:latin typeface="Arial" pitchFamily="34" charset="0"/>
              <a:ea typeface="Times New Roman"/>
              <a:cs typeface="Arial" pitchFamily="34" charset="0"/>
            </a:endParaRPr>
          </a:p>
        </p:txBody>
      </p:sp>
      <p:sp>
        <p:nvSpPr>
          <p:cNvPr id="3" name="TextBox 2"/>
          <p:cNvSpPr txBox="1"/>
          <p:nvPr/>
        </p:nvSpPr>
        <p:spPr>
          <a:xfrm>
            <a:off x="152401" y="609600"/>
            <a:ext cx="8762999" cy="600164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d-ID" sz="1600" dirty="0" smtClean="0"/>
              <a:t>Kop Surat Kejaksaan.</a:t>
            </a:r>
          </a:p>
          <a:p>
            <a:r>
              <a:rPr lang="id-ID" sz="1600" b="0" dirty="0" smtClean="0">
                <a:effectLst/>
              </a:rPr>
              <a:t>Untuk Keadilan</a:t>
            </a:r>
          </a:p>
          <a:p>
            <a:endParaRPr lang="id-ID" sz="1600" dirty="0"/>
          </a:p>
          <a:p>
            <a:pPr algn="ctr"/>
            <a:r>
              <a:rPr lang="id-ID" sz="1600" b="0" dirty="0" smtClean="0">
                <a:effectLst/>
              </a:rPr>
              <a:t>Judul (Surat Dakwaan)</a:t>
            </a:r>
          </a:p>
          <a:p>
            <a:r>
              <a:rPr lang="id-ID" sz="1600" dirty="0" smtClean="0"/>
              <a:t>Identitas Terdakwa :</a:t>
            </a:r>
          </a:p>
          <a:p>
            <a:pPr marL="342900" indent="-342900">
              <a:buAutoNum type="arabicPeriod"/>
            </a:pPr>
            <a:r>
              <a:rPr lang="id-ID" sz="1600" b="0" dirty="0" smtClean="0">
                <a:effectLst/>
              </a:rPr>
              <a:t>Penahanan</a:t>
            </a:r>
          </a:p>
          <a:p>
            <a:pPr marL="342900" indent="-342900">
              <a:buAutoNum type="arabicPeriod"/>
            </a:pPr>
            <a:r>
              <a:rPr lang="id-ID" sz="1600" dirty="0" smtClean="0"/>
              <a:t>Dakwaan  :</a:t>
            </a:r>
          </a:p>
          <a:p>
            <a:r>
              <a:rPr lang="id-ID" sz="1600" dirty="0" smtClean="0"/>
              <a:t>       Primer</a:t>
            </a:r>
            <a:endParaRPr lang="id-ID" sz="1600" dirty="0"/>
          </a:p>
          <a:p>
            <a:pPr algn="just"/>
            <a:r>
              <a:rPr lang="id-ID" sz="1600" dirty="0"/>
              <a:t>Bahwa ia terdakwa </a:t>
            </a:r>
            <a:r>
              <a:rPr lang="id-ID" sz="1600" dirty="0" smtClean="0"/>
              <a:t>......  </a:t>
            </a:r>
            <a:r>
              <a:rPr lang="id-ID" sz="1600" dirty="0"/>
              <a:t>pada hari </a:t>
            </a:r>
            <a:r>
              <a:rPr lang="id-ID" sz="1600" dirty="0" smtClean="0"/>
              <a:t>....tanggal .... </a:t>
            </a:r>
            <a:r>
              <a:rPr lang="id-ID" sz="1600" dirty="0"/>
              <a:t>Agustus </a:t>
            </a:r>
            <a:r>
              <a:rPr lang="id-ID" sz="1600" dirty="0" smtClean="0"/>
              <a:t> tahun, sekira </a:t>
            </a:r>
            <a:r>
              <a:rPr lang="id-ID" sz="1600" dirty="0"/>
              <a:t>jam 21.00 WIB atau </a:t>
            </a:r>
            <a:r>
              <a:rPr lang="id-ID" sz="1600" dirty="0" smtClean="0"/>
              <a:t>setidak-tidaknya </a:t>
            </a:r>
            <a:r>
              <a:rPr lang="id-ID" sz="1600" dirty="0"/>
              <a:t>pada waktu-waktu lain dalam tahun </a:t>
            </a:r>
            <a:r>
              <a:rPr lang="id-ID" sz="1600" dirty="0" smtClean="0"/>
              <a:t>... </a:t>
            </a:r>
            <a:r>
              <a:rPr lang="id-ID" sz="1600" dirty="0"/>
              <a:t>bertempat di </a:t>
            </a:r>
            <a:r>
              <a:rPr lang="id-ID" sz="1600" dirty="0" smtClean="0"/>
              <a:t>Jalan, </a:t>
            </a:r>
            <a:r>
              <a:rPr lang="id-ID" sz="1600" dirty="0"/>
              <a:t>atau setidak-tidaknya di suatutempat lain yang masih termasuk dalam daerah hukum Pengadilan Negeri </a:t>
            </a:r>
            <a:r>
              <a:rPr lang="id-ID" sz="1600" dirty="0" smtClean="0"/>
              <a:t>........, </a:t>
            </a:r>
            <a:r>
              <a:rPr lang="id-ID" sz="1600" dirty="0"/>
              <a:t>dengan sengaja dandengan direncanakan telah melakukan penganiayaan terhadap saksi korban </a:t>
            </a:r>
            <a:r>
              <a:rPr lang="id-ID" sz="1600" dirty="0" smtClean="0"/>
              <a:t>.... </a:t>
            </a:r>
            <a:r>
              <a:rPr lang="id-ID" sz="1600" dirty="0"/>
              <a:t>yang dilakukan dengancara sebagai berikut :Bahwa terdakwa Gareng sakit hati karena </a:t>
            </a:r>
            <a:r>
              <a:rPr lang="id-ID" sz="1600" dirty="0" smtClean="0"/>
              <a:t>pacarnya </a:t>
            </a:r>
            <a:r>
              <a:rPr lang="id-ID" sz="1600" dirty="0"/>
              <a:t>telah direbut oleh </a:t>
            </a:r>
            <a:r>
              <a:rPr lang="id-ID" sz="1600" dirty="0" smtClean="0"/>
              <a:t>saksi...., </a:t>
            </a:r>
            <a:r>
              <a:rPr lang="id-ID" sz="1600" dirty="0"/>
              <a:t>sehingga ketika </a:t>
            </a:r>
            <a:r>
              <a:rPr lang="id-ID" sz="1600" dirty="0" smtClean="0"/>
              <a:t>saksikorban.... </a:t>
            </a:r>
            <a:r>
              <a:rPr lang="id-ID" sz="1600" dirty="0"/>
              <a:t>sedang berjalan seorang diri, tanpa berkata terlebih dahulu terdakwa memukul saksi </a:t>
            </a:r>
            <a:r>
              <a:rPr lang="id-ID" sz="1600" dirty="0" smtClean="0"/>
              <a:t>korban .... </a:t>
            </a:r>
            <a:r>
              <a:rPr lang="id-ID" sz="1600" dirty="0"/>
              <a:t>dengan tangan kosong mengenai bagian pipi dan kening. Akibat dari perbuatan terdakwa, </a:t>
            </a:r>
            <a:r>
              <a:rPr lang="id-ID" sz="1600" dirty="0" smtClean="0"/>
              <a:t>saksikorban.... menderita </a:t>
            </a:r>
            <a:r>
              <a:rPr lang="id-ID" sz="1600" dirty="0"/>
              <a:t>luka memar di bagian pipi sebesar 3×3 cm </a:t>
            </a:r>
            <a:r>
              <a:rPr lang="id-ID" sz="1600" dirty="0" smtClean="0"/>
              <a:t>sebagaimana </a:t>
            </a:r>
            <a:r>
              <a:rPr lang="id-ID" sz="1600" dirty="0"/>
              <a:t>Hasil Visum Et Repertum yang dibuat oleh dr. Janoko dari RSU PKU Muhammadiyah UnitII Yogykarta dengan Nomor : VER 207/08/10 pada tanggal 29 Agustus </a:t>
            </a:r>
            <a:r>
              <a:rPr lang="id-ID" sz="1600" dirty="0" smtClean="0"/>
              <a:t>2010</a:t>
            </a:r>
          </a:p>
          <a:p>
            <a:pPr algn="just"/>
            <a:endParaRPr lang="id-ID" sz="1600" dirty="0" smtClean="0"/>
          </a:p>
          <a:p>
            <a:r>
              <a:rPr lang="es-ES" sz="1600" dirty="0" err="1"/>
              <a:t>Perbuatan</a:t>
            </a:r>
            <a:r>
              <a:rPr lang="es-ES" sz="1600" dirty="0"/>
              <a:t> </a:t>
            </a:r>
            <a:r>
              <a:rPr lang="es-ES" sz="1600" dirty="0" err="1"/>
              <a:t>terdakwa</a:t>
            </a:r>
            <a:r>
              <a:rPr lang="es-ES" sz="1600" dirty="0"/>
              <a:t> </a:t>
            </a:r>
            <a:r>
              <a:rPr lang="es-ES" sz="1600" dirty="0" err="1"/>
              <a:t>sebagimana</a:t>
            </a:r>
            <a:r>
              <a:rPr lang="es-ES" sz="1600" dirty="0"/>
              <a:t> </a:t>
            </a:r>
            <a:r>
              <a:rPr lang="es-ES" sz="1600" dirty="0" err="1"/>
              <a:t>diatur</a:t>
            </a:r>
            <a:r>
              <a:rPr lang="es-ES" sz="1600" dirty="0"/>
              <a:t> dan </a:t>
            </a:r>
            <a:r>
              <a:rPr lang="es-ES" sz="1600" dirty="0" err="1"/>
              <a:t>diancam</a:t>
            </a:r>
            <a:r>
              <a:rPr lang="es-ES" sz="1600" dirty="0"/>
              <a:t> </a:t>
            </a:r>
            <a:r>
              <a:rPr lang="es-ES" sz="1600" dirty="0" err="1"/>
              <a:t>pidana</a:t>
            </a:r>
            <a:r>
              <a:rPr lang="es-ES" sz="1600" dirty="0"/>
              <a:t> </a:t>
            </a:r>
            <a:r>
              <a:rPr lang="es-ES" sz="1600" dirty="0" err="1"/>
              <a:t>sesuai</a:t>
            </a:r>
            <a:r>
              <a:rPr lang="es-ES" sz="1600" dirty="0"/>
              <a:t> </a:t>
            </a:r>
            <a:r>
              <a:rPr lang="es-ES" sz="1600" dirty="0" err="1"/>
              <a:t>dengan</a:t>
            </a:r>
            <a:r>
              <a:rPr lang="es-ES" sz="1600" dirty="0"/>
              <a:t> </a:t>
            </a:r>
            <a:r>
              <a:rPr lang="es-ES" sz="1600" dirty="0" err="1"/>
              <a:t>pasal</a:t>
            </a:r>
            <a:r>
              <a:rPr lang="es-ES" sz="1600" dirty="0"/>
              <a:t> 353 </a:t>
            </a:r>
            <a:r>
              <a:rPr lang="es-ES" sz="1600" dirty="0" err="1"/>
              <a:t>ayat</a:t>
            </a:r>
            <a:r>
              <a:rPr lang="es-ES" sz="1600" dirty="0"/>
              <a:t> (1) KUHP</a:t>
            </a:r>
            <a:endParaRPr lang="id-ID" sz="1600" dirty="0" smtClean="0"/>
          </a:p>
          <a:p>
            <a:r>
              <a:rPr lang="id-ID" sz="1600" dirty="0" smtClean="0"/>
              <a:t>       Subsider</a:t>
            </a:r>
          </a:p>
          <a:p>
            <a:r>
              <a:rPr lang="id-ID" sz="1600" dirty="0" smtClean="0"/>
              <a:t>     ...........................</a:t>
            </a:r>
          </a:p>
          <a:p>
            <a:r>
              <a:rPr lang="id-ID" sz="1600" dirty="0" smtClean="0"/>
              <a:t>						Tanggal.............</a:t>
            </a:r>
            <a:endParaRPr lang="id-ID" sz="1600" dirty="0"/>
          </a:p>
          <a:p>
            <a:r>
              <a:rPr lang="id-ID" sz="1600" dirty="0" smtClean="0"/>
              <a:t>						Jaksa Penuntut Umum</a:t>
            </a:r>
          </a:p>
        </p:txBody>
      </p:sp>
    </p:spTree>
    <p:extLst>
      <p:ext uri="{BB962C8B-B14F-4D97-AF65-F5344CB8AC3E}">
        <p14:creationId xmlns:p14="http://schemas.microsoft.com/office/powerpoint/2010/main" val="20317141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76227"/>
            <a:ext cx="5265085" cy="523220"/>
          </a:xfrm>
          <a:prstGeom prst="rect">
            <a:avLst/>
          </a:prstGeom>
          <a:solidFill>
            <a:srgbClr val="FFC00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r>
              <a:rPr lang="en-GB" sz="2800" b="1" dirty="0" smtClean="0">
                <a:solidFill>
                  <a:srgbClr val="000000"/>
                </a:solidFill>
                <a:latin typeface="Tahoma"/>
                <a:ea typeface="Times New Roman"/>
              </a:rPr>
              <a:t>E</a:t>
            </a:r>
            <a:r>
              <a:rPr lang="id-ID" sz="2800" b="1" dirty="0" smtClean="0">
                <a:solidFill>
                  <a:srgbClr val="000000"/>
                </a:solidFill>
                <a:latin typeface="Tahoma"/>
                <a:ea typeface="Times New Roman"/>
              </a:rPr>
              <a:t>KSEPSI </a:t>
            </a:r>
            <a:endParaRPr lang="en-US" sz="2800" b="1" dirty="0" smtClean="0">
              <a:solidFill>
                <a:srgbClr val="000000"/>
              </a:solidFill>
              <a:latin typeface="Arial" pitchFamily="34" charset="0"/>
              <a:ea typeface="Times New Roman"/>
              <a:cs typeface="Arial" pitchFamily="34" charset="0"/>
            </a:endParaRPr>
          </a:p>
        </p:txBody>
      </p:sp>
      <p:sp>
        <p:nvSpPr>
          <p:cNvPr id="4" name="TextBox 3"/>
          <p:cNvSpPr txBox="1"/>
          <p:nvPr/>
        </p:nvSpPr>
        <p:spPr>
          <a:xfrm>
            <a:off x="253263" y="838200"/>
            <a:ext cx="8762999"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id-ID" sz="1600" dirty="0">
                <a:latin typeface="Arial" pitchFamily="34" charset="0"/>
                <a:cs typeface="Arial" pitchFamily="34" charset="0"/>
              </a:rPr>
              <a:t>Eksepsi </a:t>
            </a:r>
            <a:r>
              <a:rPr lang="id-ID" sz="1600" dirty="0" smtClean="0">
                <a:latin typeface="Arial" pitchFamily="34" charset="0"/>
                <a:cs typeface="Arial" pitchFamily="34" charset="0"/>
              </a:rPr>
              <a:t>: Penolakan </a:t>
            </a:r>
            <a:r>
              <a:rPr lang="id-ID" sz="1600" dirty="0">
                <a:latin typeface="Arial" pitchFamily="34" charset="0"/>
                <a:cs typeface="Arial" pitchFamily="34" charset="0"/>
              </a:rPr>
              <a:t>yang dilakukan terdakwa dan/atau penasihat hukumnya, karena dakwaan yang dibuat oleh penuntut umum terdapat kesalahan dalamnya. </a:t>
            </a:r>
            <a:r>
              <a:rPr lang="id-ID" sz="1600" smtClean="0">
                <a:latin typeface="Arial" pitchFamily="34" charset="0"/>
                <a:cs typeface="Arial" pitchFamily="34" charset="0"/>
              </a:rPr>
              <a:t>Pasal 156 KUHAP</a:t>
            </a:r>
            <a:endParaRPr lang="id-ID" sz="1600" dirty="0">
              <a:latin typeface="Arial" pitchFamily="34" charset="0"/>
              <a:cs typeface="Arial" pitchFamily="34" charset="0"/>
            </a:endParaRPr>
          </a:p>
        </p:txBody>
      </p:sp>
      <p:sp>
        <p:nvSpPr>
          <p:cNvPr id="5" name="TextBox 4"/>
          <p:cNvSpPr txBox="1"/>
          <p:nvPr/>
        </p:nvSpPr>
        <p:spPr>
          <a:xfrm>
            <a:off x="2639112" y="1676400"/>
            <a:ext cx="5598371"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id-ID" dirty="0">
                <a:latin typeface="Arial" pitchFamily="34" charset="0"/>
                <a:cs typeface="Arial" pitchFamily="34" charset="0"/>
              </a:rPr>
              <a:t>K</a:t>
            </a:r>
            <a:r>
              <a:rPr lang="id-ID" dirty="0" smtClean="0">
                <a:latin typeface="Arial" pitchFamily="34" charset="0"/>
                <a:cs typeface="Arial" pitchFamily="34" charset="0"/>
              </a:rPr>
              <a:t>ewenangan Mengadili Absolut dan Relatif</a:t>
            </a:r>
            <a:endParaRPr lang="id-ID" dirty="0">
              <a:latin typeface="Arial" pitchFamily="34" charset="0"/>
              <a:cs typeface="Arial" pitchFamily="34" charset="0"/>
            </a:endParaRPr>
          </a:p>
        </p:txBody>
      </p:sp>
      <p:sp>
        <p:nvSpPr>
          <p:cNvPr id="7" name="TextBox 6"/>
          <p:cNvSpPr txBox="1"/>
          <p:nvPr/>
        </p:nvSpPr>
        <p:spPr>
          <a:xfrm>
            <a:off x="2346538" y="3272041"/>
            <a:ext cx="1794641"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id-ID" dirty="0" smtClean="0">
                <a:latin typeface="Arial" pitchFamily="34" charset="0"/>
                <a:cs typeface="Arial" pitchFamily="34" charset="0"/>
              </a:rPr>
              <a:t>Dakwan Tidak </a:t>
            </a:r>
          </a:p>
          <a:p>
            <a:pPr algn="just"/>
            <a:r>
              <a:rPr lang="id-ID" dirty="0" smtClean="0">
                <a:latin typeface="Arial" pitchFamily="34" charset="0"/>
                <a:cs typeface="Arial" pitchFamily="34" charset="0"/>
              </a:rPr>
              <a:t>Dapat Diterima</a:t>
            </a:r>
            <a:endParaRPr lang="id-ID" dirty="0">
              <a:latin typeface="Arial" pitchFamily="34" charset="0"/>
              <a:cs typeface="Arial" pitchFamily="34" charset="0"/>
            </a:endParaRPr>
          </a:p>
        </p:txBody>
      </p:sp>
      <p:sp>
        <p:nvSpPr>
          <p:cNvPr id="8" name="TextBox 7"/>
          <p:cNvSpPr txBox="1"/>
          <p:nvPr/>
        </p:nvSpPr>
        <p:spPr>
          <a:xfrm>
            <a:off x="253263" y="3441251"/>
            <a:ext cx="1575537"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id-ID" dirty="0" smtClean="0">
                <a:latin typeface="Arial" pitchFamily="34" charset="0"/>
                <a:cs typeface="Arial" pitchFamily="34" charset="0"/>
              </a:rPr>
              <a:t>Eksepsi</a:t>
            </a:r>
            <a:endParaRPr lang="id-ID" dirty="0">
              <a:latin typeface="Arial" pitchFamily="34" charset="0"/>
              <a:cs typeface="Arial" pitchFamily="34" charset="0"/>
            </a:endParaRPr>
          </a:p>
        </p:txBody>
      </p:sp>
      <p:sp>
        <p:nvSpPr>
          <p:cNvPr id="9" name="TextBox 8"/>
          <p:cNvSpPr txBox="1"/>
          <p:nvPr/>
        </p:nvSpPr>
        <p:spPr>
          <a:xfrm>
            <a:off x="2601517" y="6019800"/>
            <a:ext cx="3328138"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id-ID" dirty="0" smtClean="0">
                <a:latin typeface="Arial" pitchFamily="34" charset="0"/>
                <a:cs typeface="Arial" pitchFamily="34" charset="0"/>
              </a:rPr>
              <a:t>Dakwaan Batal Demi Hukum</a:t>
            </a:r>
            <a:endParaRPr lang="id-ID" dirty="0">
              <a:latin typeface="Arial" pitchFamily="34" charset="0"/>
              <a:cs typeface="Arial" pitchFamily="34" charset="0"/>
            </a:endParaRPr>
          </a:p>
        </p:txBody>
      </p:sp>
      <p:sp>
        <p:nvSpPr>
          <p:cNvPr id="10" name="TextBox 9"/>
          <p:cNvSpPr txBox="1"/>
          <p:nvPr/>
        </p:nvSpPr>
        <p:spPr>
          <a:xfrm>
            <a:off x="2721170" y="5036980"/>
            <a:ext cx="1312034" cy="369332"/>
          </a:xfrm>
          <a:prstGeom prst="rect">
            <a:avLst/>
          </a:prstGeom>
          <a:solidFill>
            <a:schemeClr val="accent2"/>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id-ID" dirty="0" smtClean="0">
                <a:latin typeface="Arial" pitchFamily="34" charset="0"/>
                <a:cs typeface="Arial" pitchFamily="34" charset="0"/>
              </a:rPr>
              <a:t>Premtoir :</a:t>
            </a:r>
            <a:endParaRPr lang="id-ID" dirty="0">
              <a:latin typeface="Arial" pitchFamily="34" charset="0"/>
              <a:cs typeface="Arial" pitchFamily="34" charset="0"/>
            </a:endParaRPr>
          </a:p>
        </p:txBody>
      </p:sp>
      <p:sp>
        <p:nvSpPr>
          <p:cNvPr id="11" name="TextBox 10"/>
          <p:cNvSpPr txBox="1"/>
          <p:nvPr/>
        </p:nvSpPr>
        <p:spPr>
          <a:xfrm>
            <a:off x="6442390" y="2743611"/>
            <a:ext cx="1781726" cy="338554"/>
          </a:xfrm>
          <a:prstGeom prst="rect">
            <a:avLst/>
          </a:prstGeom>
          <a:solidFill>
            <a:srgbClr val="92D050"/>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id-ID" sz="1600" dirty="0" smtClean="0">
                <a:latin typeface="Arial" pitchFamily="34" charset="0"/>
                <a:cs typeface="Arial" pitchFamily="34" charset="0"/>
              </a:rPr>
              <a:t>Error in Persona</a:t>
            </a:r>
            <a:endParaRPr lang="id-ID" sz="1600" dirty="0">
              <a:latin typeface="Arial" pitchFamily="34" charset="0"/>
              <a:cs typeface="Arial" pitchFamily="34" charset="0"/>
            </a:endParaRPr>
          </a:p>
        </p:txBody>
      </p:sp>
      <p:sp>
        <p:nvSpPr>
          <p:cNvPr id="13" name="TextBox 12"/>
          <p:cNvSpPr txBox="1"/>
          <p:nvPr/>
        </p:nvSpPr>
        <p:spPr>
          <a:xfrm>
            <a:off x="4701829" y="4210842"/>
            <a:ext cx="1281318" cy="369332"/>
          </a:xfrm>
          <a:prstGeom prst="rect">
            <a:avLst/>
          </a:prstGeom>
          <a:solidFill>
            <a:srgbClr val="FFC000"/>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id-ID" dirty="0" smtClean="0">
                <a:latin typeface="Arial" pitchFamily="34" charset="0"/>
                <a:cs typeface="Arial" pitchFamily="34" charset="0"/>
              </a:rPr>
              <a:t>Prematur</a:t>
            </a:r>
            <a:endParaRPr lang="id-ID" dirty="0">
              <a:latin typeface="Arial" pitchFamily="34" charset="0"/>
              <a:cs typeface="Arial" pitchFamily="34" charset="0"/>
            </a:endParaRPr>
          </a:p>
        </p:txBody>
      </p:sp>
      <p:sp>
        <p:nvSpPr>
          <p:cNvPr id="14" name="TextBox 13"/>
          <p:cNvSpPr txBox="1"/>
          <p:nvPr/>
        </p:nvSpPr>
        <p:spPr>
          <a:xfrm>
            <a:off x="6587752" y="4345453"/>
            <a:ext cx="2297318" cy="584775"/>
          </a:xfrm>
          <a:prstGeom prst="rect">
            <a:avLst/>
          </a:prstGeom>
          <a:solidFill>
            <a:srgbClr val="FF0000"/>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id-ID" sz="1600" dirty="0" smtClean="0">
                <a:latin typeface="Arial" pitchFamily="34" charset="0"/>
                <a:cs typeface="Arial" pitchFamily="34" charset="0"/>
              </a:rPr>
              <a:t>Dakwaan Tidak memnuhi sayart formil</a:t>
            </a:r>
            <a:endParaRPr lang="id-ID" sz="1600" dirty="0">
              <a:latin typeface="Arial" pitchFamily="34" charset="0"/>
              <a:cs typeface="Arial" pitchFamily="34" charset="0"/>
            </a:endParaRPr>
          </a:p>
        </p:txBody>
      </p:sp>
      <p:sp>
        <p:nvSpPr>
          <p:cNvPr id="15" name="TextBox 14"/>
          <p:cNvSpPr txBox="1"/>
          <p:nvPr/>
        </p:nvSpPr>
        <p:spPr>
          <a:xfrm>
            <a:off x="6644040" y="5768899"/>
            <a:ext cx="2297318" cy="923330"/>
          </a:xfrm>
          <a:prstGeom prst="rect">
            <a:avLst/>
          </a:prstGeom>
          <a:solidFill>
            <a:schemeClr val="accent2"/>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id-ID" dirty="0" smtClean="0">
                <a:latin typeface="Arial" pitchFamily="34" charset="0"/>
                <a:cs typeface="Arial" pitchFamily="34" charset="0"/>
              </a:rPr>
              <a:t>Dakwaan tidak memenuhi syarat materii</a:t>
            </a:r>
            <a:endParaRPr lang="id-ID" dirty="0">
              <a:latin typeface="Arial" pitchFamily="34" charset="0"/>
              <a:cs typeface="Arial" pitchFamily="34" charset="0"/>
            </a:endParaRPr>
          </a:p>
        </p:txBody>
      </p:sp>
      <p:cxnSp>
        <p:nvCxnSpPr>
          <p:cNvPr id="19" name="Straight Arrow Connector 18"/>
          <p:cNvCxnSpPr>
            <a:endCxn id="7" idx="1"/>
          </p:cNvCxnSpPr>
          <p:nvPr/>
        </p:nvCxnSpPr>
        <p:spPr>
          <a:xfrm flipV="1">
            <a:off x="1859330" y="3595207"/>
            <a:ext cx="487208" cy="185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9" idx="3"/>
            <a:endCxn id="15" idx="1"/>
          </p:cNvCxnSpPr>
          <p:nvPr/>
        </p:nvCxnSpPr>
        <p:spPr>
          <a:xfrm>
            <a:off x="5929655" y="6204466"/>
            <a:ext cx="714385" cy="260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442390" y="2161347"/>
            <a:ext cx="1607790" cy="369332"/>
          </a:xfrm>
          <a:prstGeom prst="rect">
            <a:avLst/>
          </a:prstGeom>
          <a:solidFill>
            <a:srgbClr val="92D050"/>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id-ID" dirty="0" smtClean="0">
                <a:latin typeface="Arial" pitchFamily="34" charset="0"/>
                <a:cs typeface="Arial" pitchFamily="34" charset="0"/>
              </a:rPr>
              <a:t>Nebis In Idem</a:t>
            </a:r>
            <a:endParaRPr lang="id-ID" dirty="0">
              <a:latin typeface="Arial" pitchFamily="34" charset="0"/>
              <a:cs typeface="Arial" pitchFamily="34" charset="0"/>
            </a:endParaRPr>
          </a:p>
        </p:txBody>
      </p:sp>
      <p:sp>
        <p:nvSpPr>
          <p:cNvPr id="36" name="TextBox 35"/>
          <p:cNvSpPr txBox="1"/>
          <p:nvPr/>
        </p:nvSpPr>
        <p:spPr>
          <a:xfrm>
            <a:off x="2721170" y="4210642"/>
            <a:ext cx="1148659" cy="369332"/>
          </a:xfrm>
          <a:prstGeom prst="rect">
            <a:avLst/>
          </a:prstGeom>
          <a:solidFill>
            <a:schemeClr val="accent2"/>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id-ID" dirty="0" smtClean="0">
                <a:latin typeface="Arial" pitchFamily="34" charset="0"/>
                <a:cs typeface="Arial" pitchFamily="34" charset="0"/>
              </a:rPr>
              <a:t>Delatoir</a:t>
            </a:r>
            <a:endParaRPr lang="id-ID" dirty="0">
              <a:latin typeface="Arial" pitchFamily="34" charset="0"/>
              <a:cs typeface="Arial" pitchFamily="34" charset="0"/>
            </a:endParaRPr>
          </a:p>
        </p:txBody>
      </p:sp>
      <p:sp>
        <p:nvSpPr>
          <p:cNvPr id="37" name="TextBox 36"/>
          <p:cNvSpPr txBox="1"/>
          <p:nvPr/>
        </p:nvSpPr>
        <p:spPr>
          <a:xfrm>
            <a:off x="4488543" y="5461122"/>
            <a:ext cx="1886894" cy="307777"/>
          </a:xfrm>
          <a:prstGeom prst="rect">
            <a:avLst/>
          </a:prstGeom>
          <a:solidFill>
            <a:srgbClr val="FFC000"/>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id-ID" sz="1400" dirty="0" smtClean="0">
                <a:latin typeface="Arial" pitchFamily="34" charset="0"/>
                <a:cs typeface="Arial" pitchFamily="34" charset="0"/>
              </a:rPr>
              <a:t>Temporis : Daluasra</a:t>
            </a:r>
            <a:endParaRPr lang="id-ID" sz="1400" dirty="0">
              <a:latin typeface="Arial" pitchFamily="34" charset="0"/>
              <a:cs typeface="Arial" pitchFamily="34" charset="0"/>
            </a:endParaRPr>
          </a:p>
        </p:txBody>
      </p:sp>
      <p:cxnSp>
        <p:nvCxnSpPr>
          <p:cNvPr id="45" name="Straight Arrow Connector 44"/>
          <p:cNvCxnSpPr>
            <a:stCxn id="36" idx="3"/>
            <a:endCxn id="13" idx="1"/>
          </p:cNvCxnSpPr>
          <p:nvPr/>
        </p:nvCxnSpPr>
        <p:spPr>
          <a:xfrm>
            <a:off x="3869829" y="4395308"/>
            <a:ext cx="832000" cy="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658661" y="4734916"/>
            <a:ext cx="1649395" cy="523220"/>
          </a:xfrm>
          <a:prstGeom prst="rect">
            <a:avLst/>
          </a:prstGeom>
          <a:solidFill>
            <a:srgbClr val="FFC000"/>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id-ID" sz="1400" dirty="0" smtClean="0">
                <a:latin typeface="Arial" pitchFamily="34" charset="0"/>
                <a:cs typeface="Arial" pitchFamily="34" charset="0"/>
              </a:rPr>
              <a:t>Yang didakwakan bukan TP:</a:t>
            </a:r>
            <a:endParaRPr lang="id-ID" sz="1400" dirty="0">
              <a:latin typeface="Arial" pitchFamily="34" charset="0"/>
              <a:cs typeface="Arial" pitchFamily="34" charset="0"/>
            </a:endParaRPr>
          </a:p>
        </p:txBody>
      </p:sp>
      <p:sp>
        <p:nvSpPr>
          <p:cNvPr id="59" name="TextBox 58"/>
          <p:cNvSpPr txBox="1"/>
          <p:nvPr/>
        </p:nvSpPr>
        <p:spPr>
          <a:xfrm>
            <a:off x="483769" y="1780347"/>
            <a:ext cx="160779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id-ID" dirty="0" smtClean="0">
                <a:latin typeface="Arial" pitchFamily="34" charset="0"/>
                <a:cs typeface="Arial" pitchFamily="34" charset="0"/>
              </a:rPr>
              <a:t>Prosesuil</a:t>
            </a:r>
            <a:endParaRPr lang="id-ID" dirty="0">
              <a:latin typeface="Arial" pitchFamily="34" charset="0"/>
              <a:cs typeface="Arial" pitchFamily="34" charset="0"/>
            </a:endParaRPr>
          </a:p>
        </p:txBody>
      </p:sp>
      <p:cxnSp>
        <p:nvCxnSpPr>
          <p:cNvPr id="61" name="Straight Arrow Connector 60"/>
          <p:cNvCxnSpPr>
            <a:stCxn id="59" idx="3"/>
          </p:cNvCxnSpPr>
          <p:nvPr/>
        </p:nvCxnSpPr>
        <p:spPr>
          <a:xfrm>
            <a:off x="2091559" y="1965013"/>
            <a:ext cx="50995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436229" y="6019800"/>
            <a:ext cx="1345031"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id-ID" dirty="0" smtClean="0">
                <a:latin typeface="Arial" pitchFamily="34" charset="0"/>
                <a:cs typeface="Arial" pitchFamily="34" charset="0"/>
              </a:rPr>
              <a:t>Materiill</a:t>
            </a:r>
            <a:endParaRPr lang="id-ID" dirty="0">
              <a:latin typeface="Arial" pitchFamily="34" charset="0"/>
              <a:cs typeface="Arial" pitchFamily="34" charset="0"/>
            </a:endParaRPr>
          </a:p>
        </p:txBody>
      </p:sp>
      <p:sp>
        <p:nvSpPr>
          <p:cNvPr id="73" name="TextBox 72"/>
          <p:cNvSpPr txBox="1"/>
          <p:nvPr/>
        </p:nvSpPr>
        <p:spPr>
          <a:xfrm>
            <a:off x="6315314" y="3235614"/>
            <a:ext cx="2266788" cy="338554"/>
          </a:xfrm>
          <a:prstGeom prst="rect">
            <a:avLst/>
          </a:prstGeom>
          <a:solidFill>
            <a:srgbClr val="00B050"/>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id-ID" sz="1600" dirty="0" smtClean="0">
                <a:latin typeface="Arial" pitchFamily="34" charset="0"/>
                <a:cs typeface="Arial" pitchFamily="34" charset="0"/>
              </a:rPr>
              <a:t>Surat Kuasa tidk sah</a:t>
            </a:r>
            <a:endParaRPr lang="id-ID" sz="1600" dirty="0">
              <a:latin typeface="Arial" pitchFamily="34" charset="0"/>
              <a:cs typeface="Arial" pitchFamily="34" charset="0"/>
            </a:endParaRPr>
          </a:p>
        </p:txBody>
      </p:sp>
      <p:cxnSp>
        <p:nvCxnSpPr>
          <p:cNvPr id="77" name="Straight Arrow Connector 76"/>
          <p:cNvCxnSpPr>
            <a:stCxn id="7" idx="3"/>
          </p:cNvCxnSpPr>
          <p:nvPr/>
        </p:nvCxnSpPr>
        <p:spPr>
          <a:xfrm flipV="1">
            <a:off x="4141179" y="2346013"/>
            <a:ext cx="2234258" cy="12491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7" idx="3"/>
            <a:endCxn id="11" idx="1"/>
          </p:cNvCxnSpPr>
          <p:nvPr/>
        </p:nvCxnSpPr>
        <p:spPr>
          <a:xfrm flipV="1">
            <a:off x="4141179" y="2912888"/>
            <a:ext cx="2301211" cy="6823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7" idx="3"/>
            <a:endCxn id="73" idx="1"/>
          </p:cNvCxnSpPr>
          <p:nvPr/>
        </p:nvCxnSpPr>
        <p:spPr>
          <a:xfrm flipV="1">
            <a:off x="4141179" y="3404891"/>
            <a:ext cx="2174135" cy="1903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V="1">
            <a:off x="253263" y="2161347"/>
            <a:ext cx="787768" cy="12799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3263" y="3810583"/>
            <a:ext cx="787768" cy="22092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63" idx="3"/>
          </p:cNvCxnSpPr>
          <p:nvPr/>
        </p:nvCxnSpPr>
        <p:spPr>
          <a:xfrm flipV="1">
            <a:off x="1781260" y="4445358"/>
            <a:ext cx="857852" cy="17591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63" idx="3"/>
            <a:endCxn id="10" idx="1"/>
          </p:cNvCxnSpPr>
          <p:nvPr/>
        </p:nvCxnSpPr>
        <p:spPr>
          <a:xfrm flipV="1">
            <a:off x="1781260" y="5221646"/>
            <a:ext cx="939910" cy="9828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63" idx="3"/>
          </p:cNvCxnSpPr>
          <p:nvPr/>
        </p:nvCxnSpPr>
        <p:spPr>
          <a:xfrm>
            <a:off x="1781260" y="6204466"/>
            <a:ext cx="75749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10" idx="3"/>
            <a:endCxn id="46" idx="1"/>
          </p:cNvCxnSpPr>
          <p:nvPr/>
        </p:nvCxnSpPr>
        <p:spPr>
          <a:xfrm flipV="1">
            <a:off x="4033204" y="4996526"/>
            <a:ext cx="625457" cy="225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10" idx="3"/>
            <a:endCxn id="37" idx="1"/>
          </p:cNvCxnSpPr>
          <p:nvPr/>
        </p:nvCxnSpPr>
        <p:spPr>
          <a:xfrm>
            <a:off x="4033204" y="5221646"/>
            <a:ext cx="455339" cy="3933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6292790" y="3749095"/>
            <a:ext cx="2723472" cy="338554"/>
          </a:xfrm>
          <a:prstGeom prst="rect">
            <a:avLst/>
          </a:prstGeom>
          <a:solidFill>
            <a:srgbClr val="92D050"/>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id-ID" sz="1600" dirty="0" smtClean="0">
                <a:latin typeface="Arial" pitchFamily="34" charset="0"/>
                <a:cs typeface="Arial" pitchFamily="34" charset="0"/>
              </a:rPr>
              <a:t>Dakwaan tidak sesuai BAP</a:t>
            </a:r>
            <a:endParaRPr lang="id-ID" sz="1600" dirty="0">
              <a:latin typeface="Arial" pitchFamily="34" charset="0"/>
              <a:cs typeface="Arial" pitchFamily="34" charset="0"/>
            </a:endParaRPr>
          </a:p>
        </p:txBody>
      </p:sp>
      <p:cxnSp>
        <p:nvCxnSpPr>
          <p:cNvPr id="99" name="Straight Arrow Connector 98"/>
          <p:cNvCxnSpPr>
            <a:stCxn id="7" idx="3"/>
          </p:cNvCxnSpPr>
          <p:nvPr/>
        </p:nvCxnSpPr>
        <p:spPr>
          <a:xfrm>
            <a:off x="4141179" y="3595207"/>
            <a:ext cx="2136347" cy="1538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a:off x="4265586" y="3625917"/>
            <a:ext cx="2378454" cy="7693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600200" y="2149679"/>
            <a:ext cx="1776987" cy="10859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54641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Tujuan eksepsi</a:t>
            </a:r>
            <a:endParaRPr lang="id-ID" dirty="0"/>
          </a:p>
        </p:txBody>
      </p:sp>
      <p:sp>
        <p:nvSpPr>
          <p:cNvPr id="3" name="Content Placeholder 2"/>
          <p:cNvSpPr>
            <a:spLocks noGrp="1"/>
          </p:cNvSpPr>
          <p:nvPr>
            <p:ph idx="1"/>
          </p:nvPr>
        </p:nvSpPr>
        <p:spPr>
          <a:xfrm>
            <a:off x="304800" y="1100628"/>
            <a:ext cx="8686800" cy="5528772"/>
          </a:xfrm>
        </p:spPr>
        <p:txBody>
          <a:bodyPr>
            <a:normAutofit fontScale="62500" lnSpcReduction="20000"/>
          </a:bodyPr>
          <a:lstStyle/>
          <a:p>
            <a:r>
              <a:rPr lang="id-ID" sz="2900" b="0" dirty="0"/>
              <a:t>Eksepsi dapat bertujuan untuk menghentikan perkara pidana untuk sementara dengan alasan-alasan berikut ini:</a:t>
            </a:r>
          </a:p>
          <a:p>
            <a:r>
              <a:rPr lang="id-ID" sz="2900" b="0" dirty="0"/>
              <a:t>1. Pengadilan tidak berwenang mengadili.</a:t>
            </a:r>
          </a:p>
          <a:p>
            <a:r>
              <a:rPr lang="id-ID" sz="2900" b="0" dirty="0"/>
              <a:t>2. Tidak jelasnya surat dakwaan (</a:t>
            </a:r>
            <a:r>
              <a:rPr lang="id-ID" sz="2900" b="0" i="1" dirty="0"/>
              <a:t>obscuur libel</a:t>
            </a:r>
            <a:r>
              <a:rPr lang="id-ID" sz="2900" b="0" dirty="0"/>
              <a:t>).</a:t>
            </a:r>
          </a:p>
          <a:p>
            <a:r>
              <a:rPr lang="id-ID" sz="2900" b="0" dirty="0"/>
              <a:t>3. Surat dakwaan tidak memenuhi syarat material atau formil.</a:t>
            </a:r>
          </a:p>
          <a:p>
            <a:r>
              <a:rPr lang="id-ID" sz="2900" b="0" dirty="0"/>
              <a:t>4. Dalam perkara tersebut terdapat pertentangnan pra yudisial dengan perkara lain.</a:t>
            </a:r>
          </a:p>
          <a:p>
            <a:r>
              <a:rPr lang="id-ID" sz="2900" b="0" dirty="0"/>
              <a:t>5. Surat dakwaan disusun atas BAP yang cacat hukum.</a:t>
            </a:r>
          </a:p>
          <a:p>
            <a:r>
              <a:rPr lang="id-ID" sz="2900" b="0" dirty="0"/>
              <a:t>Eksepsi juga dapat dilakukan dengan tujuan untuk menghentikan perkara pidana untuk seterusnya dengan alasan-alasan sebagai berikut:</a:t>
            </a:r>
          </a:p>
          <a:p>
            <a:r>
              <a:rPr lang="id-ID" sz="2900" b="0" dirty="0"/>
              <a:t>1. Perkara yang didakwakan bukan perkara pidana.</a:t>
            </a:r>
          </a:p>
          <a:p>
            <a:r>
              <a:rPr lang="id-ID" sz="2900" b="0" dirty="0"/>
              <a:t>2. Dalam hal ajuan, pengaduan tidak dimajukan atau dimajukan oleh orang yang tidak berhak.</a:t>
            </a:r>
          </a:p>
          <a:p>
            <a:r>
              <a:rPr lang="id-ID" sz="2900" b="0" dirty="0"/>
              <a:t>3. Tidak pidana yang didakwakan tidak dapat lagi dituntut karena sudah diputus dengan putusan tetap (Pasal 76), telah lampau waktu (Pasal 78), atau pembuat tindak pidana yang dapat diperiksa secara absentia telah meninggal dunia.</a:t>
            </a:r>
          </a:p>
          <a:p>
            <a:r>
              <a:rPr lang="id-ID" sz="2900" b="0" dirty="0"/>
              <a:t>4. UU mengenai tindak pidana yang didakwakan belum berlaku atau sudah tidak berlaku lagi saat tindak pidana diwujudkan.</a:t>
            </a:r>
          </a:p>
          <a:p>
            <a:r>
              <a:rPr lang="id-ID" sz="2900" b="0" dirty="0"/>
              <a:t>5. Bagi tindak pidana ekonomi (penyelundupan) telah diselesaikan melalui lembaga </a:t>
            </a:r>
            <a:r>
              <a:rPr lang="id-ID" sz="2900" b="0" i="1" dirty="0"/>
              <a:t>schikking</a:t>
            </a:r>
            <a:r>
              <a:rPr lang="id-ID" sz="2900" b="0" dirty="0"/>
              <a:t> dengan membayar uang denda yang ditetapkan.</a:t>
            </a:r>
          </a:p>
          <a:p>
            <a:endParaRPr lang="id-ID" dirty="0"/>
          </a:p>
        </p:txBody>
      </p:sp>
    </p:spTree>
    <p:extLst>
      <p:ext uri="{BB962C8B-B14F-4D97-AF65-F5344CB8AC3E}">
        <p14:creationId xmlns:p14="http://schemas.microsoft.com/office/powerpoint/2010/main" val="8142698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Fungsi Hukum acara pidana</a:t>
            </a:r>
            <a:endParaRPr lang="id-ID" dirty="0"/>
          </a:p>
        </p:txBody>
      </p:sp>
      <p:sp>
        <p:nvSpPr>
          <p:cNvPr id="3" name="Content Placeholder 2"/>
          <p:cNvSpPr>
            <a:spLocks noGrp="1"/>
          </p:cNvSpPr>
          <p:nvPr>
            <p:ph idx="1"/>
          </p:nvPr>
        </p:nvSpPr>
        <p:spPr>
          <a:xfrm>
            <a:off x="152400" y="1100628"/>
            <a:ext cx="8915400" cy="5985972"/>
          </a:xfrm>
        </p:spPr>
        <p:txBody>
          <a:bodyPr/>
          <a:lstStyle/>
          <a:p>
            <a:pPr algn="just"/>
            <a:r>
              <a:rPr lang="id-ID" sz="2400" dirty="0" smtClean="0">
                <a:solidFill>
                  <a:srgbClr val="212529"/>
                </a:solidFill>
                <a:latin typeface="Arial"/>
                <a:ea typeface="Calibri"/>
              </a:rPr>
              <a:t>Fungsi </a:t>
            </a:r>
            <a:r>
              <a:rPr lang="id-ID" sz="2400" dirty="0">
                <a:solidFill>
                  <a:srgbClr val="212529"/>
                </a:solidFill>
                <a:latin typeface="Arial"/>
                <a:ea typeface="Calibri"/>
              </a:rPr>
              <a:t>HAP adalah untuk melaksanakan atau menegakkan HUKUM PIDANA; • HAP telah beroperasi meskipun baru ada persangkaan saja adanya pelanggaran HUKUM PIDANA, berarti HAP sudah dapat berjalan meskipun belum jelas ada/tidaknya suatu tindak </a:t>
            </a:r>
            <a:r>
              <a:rPr lang="id-ID" sz="2400" dirty="0" smtClean="0">
                <a:solidFill>
                  <a:srgbClr val="212529"/>
                </a:solidFill>
                <a:latin typeface="Arial"/>
                <a:ea typeface="Calibri"/>
              </a:rPr>
              <a:t>pidana.</a:t>
            </a:r>
          </a:p>
          <a:p>
            <a:pPr lvl="0" algn="just"/>
            <a:r>
              <a:rPr lang="id-ID" sz="2400" dirty="0"/>
              <a:t>Menetapkan pelanggar hukum (tersangka); • Menemukan dan memeriksa tersangka (termasuk menangkap/menahannya); • Mengumpulkan alat-alat bukti; • Mengajukan tersangka ke depan sidang pengadilan</a:t>
            </a:r>
            <a:r>
              <a:rPr lang="id-ID" sz="2400" dirty="0" smtClean="0"/>
              <a:t>;</a:t>
            </a:r>
          </a:p>
          <a:p>
            <a:pPr algn="just"/>
            <a:r>
              <a:rPr lang="id-ID" sz="2400" dirty="0"/>
              <a:t>Memeriksa terdakwa dan menjatuhkan putusan; • Mengatur upaya-upaya hukum atas putusan hakim; • Melaksanakan dan mengawasi putusan hakim. • Tujuan HAP: Mencari kebenaran materiil (substantial truth/materiele waarheid) dan sekaligus untuk perlindungan terhadap HAM (protection of human rights);</a:t>
            </a:r>
          </a:p>
          <a:p>
            <a:pPr lvl="0" algn="just"/>
            <a:endParaRPr lang="id-ID" sz="2400" dirty="0"/>
          </a:p>
          <a:p>
            <a:pPr algn="just"/>
            <a:endParaRPr lang="id-ID" sz="2400" dirty="0"/>
          </a:p>
        </p:txBody>
      </p:sp>
    </p:spTree>
    <p:extLst>
      <p:ext uri="{BB962C8B-B14F-4D97-AF65-F5344CB8AC3E}">
        <p14:creationId xmlns:p14="http://schemas.microsoft.com/office/powerpoint/2010/main" val="23579044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0"/>
            <a:ext cx="8762999" cy="501675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342900" indent="-342900">
              <a:buAutoNum type="alphaUcPeriod"/>
            </a:pPr>
            <a:endParaRPr lang="id-ID" sz="1600" dirty="0" smtClean="0"/>
          </a:p>
          <a:p>
            <a:pPr algn="ctr"/>
            <a:r>
              <a:rPr lang="id-ID" sz="1600" dirty="0" smtClean="0"/>
              <a:t>Judul Eksepsi</a:t>
            </a:r>
          </a:p>
          <a:p>
            <a:pPr algn="ctr"/>
            <a:endParaRPr lang="id-ID" sz="1600" dirty="0"/>
          </a:p>
          <a:p>
            <a:pPr algn="just"/>
            <a:r>
              <a:rPr lang="id-ID" sz="1600" dirty="0" smtClean="0"/>
              <a:t>Kepada Keetua Pengadila</a:t>
            </a:r>
          </a:p>
          <a:p>
            <a:pPr algn="just"/>
            <a:r>
              <a:rPr lang="id-ID" sz="1600" dirty="0" smtClean="0"/>
              <a:t>C.q. Hakim Pemeriksa Perkara</a:t>
            </a:r>
            <a:endParaRPr lang="id-ID" sz="1600" dirty="0"/>
          </a:p>
          <a:p>
            <a:endParaRPr lang="id-ID" sz="1600" dirty="0" smtClean="0"/>
          </a:p>
          <a:p>
            <a:pPr marL="342900" indent="-342900">
              <a:buAutoNum type="alphaUcPeriod"/>
            </a:pPr>
            <a:r>
              <a:rPr lang="id-ID" sz="1600" dirty="0" smtClean="0"/>
              <a:t>Pendahuluan</a:t>
            </a:r>
          </a:p>
          <a:p>
            <a:pPr marL="342900" indent="-342900">
              <a:buAutoNum type="alphaUcPeriod"/>
            </a:pPr>
            <a:r>
              <a:rPr lang="id-ID" sz="1600" dirty="0" smtClean="0"/>
              <a:t>Isi Pokok Eksepsi</a:t>
            </a:r>
          </a:p>
          <a:p>
            <a:r>
              <a:rPr lang="id-ID" sz="1600" dirty="0"/>
              <a:t> </a:t>
            </a:r>
            <a:r>
              <a:rPr lang="id-ID" sz="1600" dirty="0" smtClean="0"/>
              <a:t>        1. Keberatan Terdakwa Atas Dakwaan Jaksa Penuntut Umum</a:t>
            </a:r>
          </a:p>
          <a:p>
            <a:r>
              <a:rPr lang="id-ID" sz="1600" dirty="0"/>
              <a:t>	</a:t>
            </a:r>
            <a:r>
              <a:rPr lang="id-ID" sz="1600" dirty="0" smtClean="0"/>
              <a:t>Eksepsi Soal Komptensi Pengadilan</a:t>
            </a:r>
          </a:p>
          <a:p>
            <a:r>
              <a:rPr lang="id-ID" sz="1600" dirty="0"/>
              <a:t>	</a:t>
            </a:r>
            <a:r>
              <a:rPr lang="id-ID" sz="1600" dirty="0" smtClean="0"/>
              <a:t>Dakwaan Tidak Lengkap, Tidak Cermat ,Dan Tidak Jelas</a:t>
            </a:r>
          </a:p>
          <a:p>
            <a:r>
              <a:rPr lang="id-ID" sz="1600" dirty="0" smtClean="0"/>
              <a:t>C. Penutup</a:t>
            </a:r>
          </a:p>
          <a:p>
            <a:r>
              <a:rPr lang="id-ID" sz="1600" dirty="0" smtClean="0"/>
              <a:t>     Kesimpulan</a:t>
            </a:r>
          </a:p>
          <a:p>
            <a:r>
              <a:rPr lang="id-ID" sz="1600" dirty="0"/>
              <a:t> </a:t>
            </a:r>
            <a:r>
              <a:rPr lang="id-ID" sz="1600" dirty="0" smtClean="0"/>
              <a:t>    Permohonan</a:t>
            </a:r>
          </a:p>
          <a:p>
            <a:endParaRPr lang="id-ID" sz="1600" dirty="0"/>
          </a:p>
          <a:p>
            <a:r>
              <a:rPr lang="id-ID" sz="1600" dirty="0" smtClean="0"/>
              <a:t>					Tempat Tanggal Dibuat</a:t>
            </a:r>
          </a:p>
          <a:p>
            <a:endParaRPr lang="id-ID" sz="1600" dirty="0" smtClean="0"/>
          </a:p>
          <a:p>
            <a:r>
              <a:rPr lang="id-ID" sz="1600" dirty="0" smtClean="0"/>
              <a:t>					Tanda Tang an Penasehat Hukum</a:t>
            </a:r>
          </a:p>
          <a:p>
            <a:endParaRPr lang="id-ID" sz="1600" dirty="0"/>
          </a:p>
          <a:p>
            <a:endParaRPr lang="id-ID" sz="1600" dirty="0" smtClean="0"/>
          </a:p>
        </p:txBody>
      </p:sp>
      <p:sp>
        <p:nvSpPr>
          <p:cNvPr id="3" name="TextBox 2"/>
          <p:cNvSpPr txBox="1"/>
          <p:nvPr/>
        </p:nvSpPr>
        <p:spPr>
          <a:xfrm>
            <a:off x="1977556" y="445559"/>
            <a:ext cx="5265085" cy="369332"/>
          </a:xfrm>
          <a:prstGeom prst="rect">
            <a:avLst/>
          </a:prstGeom>
          <a:solidFill>
            <a:srgbClr val="FFC00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r>
              <a:rPr lang="en-GB" dirty="0" smtClean="0">
                <a:solidFill>
                  <a:srgbClr val="000000"/>
                </a:solidFill>
                <a:latin typeface="Tahoma"/>
                <a:ea typeface="Times New Roman"/>
              </a:rPr>
              <a:t>F</a:t>
            </a:r>
            <a:r>
              <a:rPr lang="id-ID" dirty="0" smtClean="0">
                <a:solidFill>
                  <a:srgbClr val="000000"/>
                </a:solidFill>
                <a:latin typeface="Tahoma"/>
                <a:ea typeface="Times New Roman"/>
              </a:rPr>
              <a:t>ormat Eksepsi</a:t>
            </a:r>
            <a:endParaRPr lang="en-US" dirty="0" smtClean="0">
              <a:solidFill>
                <a:srgbClr val="000000"/>
              </a:solidFill>
              <a:latin typeface="Arial" pitchFamily="34" charset="0"/>
              <a:ea typeface="Times New Roman"/>
              <a:cs typeface="Arial" pitchFamily="34" charset="0"/>
            </a:endParaRPr>
          </a:p>
        </p:txBody>
      </p:sp>
    </p:spTree>
    <p:extLst>
      <p:ext uri="{BB962C8B-B14F-4D97-AF65-F5344CB8AC3E}">
        <p14:creationId xmlns:p14="http://schemas.microsoft.com/office/powerpoint/2010/main" val="33462983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69672" y="96117"/>
            <a:ext cx="5265085" cy="369332"/>
          </a:xfrm>
          <a:prstGeom prst="rect">
            <a:avLst/>
          </a:prstGeom>
          <a:solidFill>
            <a:srgbClr val="FFC00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r>
              <a:rPr lang="en-GB" dirty="0" smtClean="0">
                <a:solidFill>
                  <a:srgbClr val="000000"/>
                </a:solidFill>
                <a:latin typeface="Tahoma"/>
                <a:ea typeface="Times New Roman"/>
              </a:rPr>
              <a:t>P</a:t>
            </a:r>
            <a:r>
              <a:rPr lang="id-ID" dirty="0" smtClean="0">
                <a:solidFill>
                  <a:srgbClr val="000000"/>
                </a:solidFill>
                <a:latin typeface="Tahoma"/>
                <a:ea typeface="Times New Roman"/>
              </a:rPr>
              <a:t>UTUSAN SELA</a:t>
            </a:r>
            <a:endParaRPr lang="en-US" dirty="0" smtClean="0">
              <a:solidFill>
                <a:srgbClr val="000000"/>
              </a:solidFill>
              <a:latin typeface="Arial" pitchFamily="34" charset="0"/>
              <a:ea typeface="Times New Roman"/>
              <a:cs typeface="Arial" pitchFamily="34" charset="0"/>
            </a:endParaRPr>
          </a:p>
        </p:txBody>
      </p:sp>
      <p:sp>
        <p:nvSpPr>
          <p:cNvPr id="3" name="TextBox 2"/>
          <p:cNvSpPr txBox="1"/>
          <p:nvPr/>
        </p:nvSpPr>
        <p:spPr>
          <a:xfrm>
            <a:off x="457200" y="762000"/>
            <a:ext cx="8305800" cy="923330"/>
          </a:xfrm>
          <a:prstGeom prst="rect">
            <a:avLst/>
          </a:prstGeom>
          <a:solidFill>
            <a:srgbClr val="FFC00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r>
              <a:rPr lang="id-ID" dirty="0" smtClean="0"/>
              <a:t>Putusan sela (</a:t>
            </a:r>
            <a:r>
              <a:rPr lang="id-ID" i="1" dirty="0" smtClean="0"/>
              <a:t>interim meascure</a:t>
            </a:r>
            <a:r>
              <a:rPr lang="id-ID" dirty="0" smtClean="0"/>
              <a:t>) adalah putusan yang dijatuhkan oleh hakim sebelum memeriksa pokok perkara karena adanya eksepsi dari terdakwa atau Penasihat Hukumnya. </a:t>
            </a:r>
            <a:endParaRPr lang="en-US" dirty="0" smtClean="0">
              <a:solidFill>
                <a:srgbClr val="000000"/>
              </a:solidFill>
              <a:latin typeface="Arial" pitchFamily="34" charset="0"/>
              <a:ea typeface="Times New Roman"/>
              <a:cs typeface="Arial" pitchFamily="34" charset="0"/>
            </a:endParaRPr>
          </a:p>
        </p:txBody>
      </p:sp>
      <p:sp>
        <p:nvSpPr>
          <p:cNvPr id="4" name="TextBox 3"/>
          <p:cNvSpPr txBox="1"/>
          <p:nvPr/>
        </p:nvSpPr>
        <p:spPr>
          <a:xfrm>
            <a:off x="106414" y="1905000"/>
            <a:ext cx="8991600" cy="3139321"/>
          </a:xfrm>
          <a:prstGeom prst="rect">
            <a:avLst/>
          </a:prstGeom>
          <a:solidFill>
            <a:srgbClr val="FFC00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lvl="0" indent="-342900" algn="just">
              <a:buFont typeface="+mj-lt"/>
              <a:buAutoNum type="arabicPeriod"/>
            </a:pPr>
            <a:r>
              <a:rPr lang="id-ID" dirty="0"/>
              <a:t>Putusan </a:t>
            </a:r>
            <a:r>
              <a:rPr lang="id-ID" dirty="0" smtClean="0"/>
              <a:t>tidak </a:t>
            </a:r>
            <a:r>
              <a:rPr lang="id-ID" dirty="0"/>
              <a:t>berwenangnya pengadilan untuk mengadili suatu perkara (</a:t>
            </a:r>
            <a:r>
              <a:rPr lang="id-ID" i="1" dirty="0"/>
              <a:t>onbevoegde verklaring</a:t>
            </a:r>
            <a:r>
              <a:rPr lang="id-ID" dirty="0"/>
              <a:t>). Sesuai dengan pasal 148 ayat (1) dan (2</a:t>
            </a:r>
            <a:r>
              <a:rPr lang="id-ID" dirty="0" smtClean="0"/>
              <a:t>).</a:t>
            </a:r>
          </a:p>
          <a:p>
            <a:pPr marL="342900" lvl="0" indent="-342900" algn="just">
              <a:buFont typeface="+mj-lt"/>
              <a:buAutoNum type="arabicPeriod"/>
            </a:pPr>
            <a:r>
              <a:rPr lang="id-ID" dirty="0"/>
              <a:t>Putusan </a:t>
            </a:r>
            <a:r>
              <a:rPr lang="id-ID" dirty="0" smtClean="0"/>
              <a:t>dakwaan </a:t>
            </a:r>
            <a:r>
              <a:rPr lang="id-ID" dirty="0"/>
              <a:t>penuntut umum batal (</a:t>
            </a:r>
            <a:r>
              <a:rPr lang="id-ID" i="1" dirty="0"/>
              <a:t>nietig verklaring van de acte van verwijzing</a:t>
            </a:r>
            <a:r>
              <a:rPr lang="id-ID" dirty="0"/>
              <a:t>), misalnya dalam hal surat dakwaan tidak memenuhi ketentuan mengenai surat dakwaan yang terdapat di dalam Pasal 143 ayat (2) huruf b </a:t>
            </a:r>
            <a:r>
              <a:rPr lang="id-ID" dirty="0" smtClean="0"/>
              <a:t>.</a:t>
            </a:r>
          </a:p>
          <a:p>
            <a:pPr marL="342900" lvl="0" indent="-342900" algn="just">
              <a:buFont typeface="+mj-lt"/>
              <a:buAutoNum type="arabicPeriod"/>
            </a:pPr>
            <a:r>
              <a:rPr lang="id-ID" dirty="0"/>
              <a:t>Putusan </a:t>
            </a:r>
            <a:r>
              <a:rPr lang="id-ID" dirty="0" smtClean="0"/>
              <a:t>surat </a:t>
            </a:r>
            <a:r>
              <a:rPr lang="id-ID" dirty="0"/>
              <a:t>dakwaan penuntut umum tidak dapat diterima (</a:t>
            </a:r>
            <a:r>
              <a:rPr lang="id-ID" i="1" dirty="0"/>
              <a:t>niet ontvelijk verklaard</a:t>
            </a:r>
            <a:r>
              <a:rPr lang="id-ID" dirty="0"/>
              <a:t>), misalnya karena perkara yang diajukan oleh penuntut umum sudah daluarsa, nebis in idem, perkara memerlukan syarat aduan (</a:t>
            </a:r>
            <a:r>
              <a:rPr lang="id-ID" i="1" dirty="0"/>
              <a:t>klacht delict</a:t>
            </a:r>
            <a:r>
              <a:rPr lang="id-ID" dirty="0" smtClean="0"/>
              <a:t>).</a:t>
            </a:r>
          </a:p>
          <a:p>
            <a:pPr marL="342900" indent="-342900" algn="just">
              <a:buFont typeface="+mj-lt"/>
              <a:buAutoNum type="arabicPeriod"/>
            </a:pPr>
            <a:r>
              <a:rPr lang="id-ID" dirty="0"/>
              <a:t>Putusan </a:t>
            </a:r>
            <a:r>
              <a:rPr lang="id-ID" dirty="0" smtClean="0"/>
              <a:t>penundaan </a:t>
            </a:r>
            <a:r>
              <a:rPr lang="id-ID" dirty="0"/>
              <a:t>pemeriksaan perkara oleh karena ada perselisihan </a:t>
            </a:r>
            <a:r>
              <a:rPr lang="id-ID" i="1" dirty="0"/>
              <a:t>prejedusiel</a:t>
            </a:r>
            <a:r>
              <a:rPr lang="id-ID" dirty="0"/>
              <a:t>(perselisihan kewenangan), karena di dalam perkara yang bersangkutan diperlakukan untuk menunggu suatu putusan hakim perdata</a:t>
            </a:r>
            <a:r>
              <a:rPr lang="id-ID" dirty="0" smtClean="0"/>
              <a:t>.</a:t>
            </a:r>
            <a:endParaRPr lang="id-ID" dirty="0"/>
          </a:p>
        </p:txBody>
      </p:sp>
      <p:sp>
        <p:nvSpPr>
          <p:cNvPr id="5" name="TextBox 4"/>
          <p:cNvSpPr txBox="1"/>
          <p:nvPr/>
        </p:nvSpPr>
        <p:spPr>
          <a:xfrm>
            <a:off x="76200" y="5257800"/>
            <a:ext cx="8991600" cy="1477328"/>
          </a:xfrm>
          <a:prstGeom prst="rect">
            <a:avLst/>
          </a:prstGeom>
          <a:solidFill>
            <a:srgbClr val="FFC00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lvl="0" indent="-342900" algn="just">
              <a:buFont typeface="+mj-lt"/>
              <a:buAutoNum type="arabicPeriod" startAt="5"/>
            </a:pPr>
            <a:r>
              <a:rPr lang="id-ID" dirty="0"/>
              <a:t>Putusan yang menyatakan bahwa keberatan dari terdakwa atau penasihat hukumnya tidak dapat diterima atau hakim berpendapat bahwa hal tersebut baru diputus setelah selesai pemeriksaan perkara a quo, maka dakwaan penuntut umum dinyatakan sah dan persidangan dapat dilanjutkan untuk pemeriksaan materi pokok perkara, sesuai degan ketentuan dalam Pasal 156 ayat (2)</a:t>
            </a:r>
            <a:endParaRPr lang="en-US" dirty="0" smtClean="0">
              <a:solidFill>
                <a:srgbClr val="000000"/>
              </a:solidFill>
              <a:latin typeface="Arial" pitchFamily="34" charset="0"/>
              <a:ea typeface="Times New Roman"/>
              <a:cs typeface="Arial" pitchFamily="34" charset="0"/>
            </a:endParaRPr>
          </a:p>
        </p:txBody>
      </p:sp>
    </p:spTree>
    <p:extLst>
      <p:ext uri="{BB962C8B-B14F-4D97-AF65-F5344CB8AC3E}">
        <p14:creationId xmlns:p14="http://schemas.microsoft.com/office/powerpoint/2010/main" val="4801079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7556" y="445559"/>
            <a:ext cx="5265085" cy="369332"/>
          </a:xfrm>
          <a:prstGeom prst="rect">
            <a:avLst/>
          </a:prstGeom>
          <a:solidFill>
            <a:srgbClr val="FFC00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r>
              <a:rPr lang="en-GB" dirty="0" smtClean="0">
                <a:solidFill>
                  <a:srgbClr val="000000"/>
                </a:solidFill>
                <a:latin typeface="Tahoma"/>
                <a:ea typeface="Times New Roman"/>
              </a:rPr>
              <a:t>P</a:t>
            </a:r>
            <a:r>
              <a:rPr lang="id-ID" dirty="0" smtClean="0">
                <a:solidFill>
                  <a:srgbClr val="000000"/>
                </a:solidFill>
                <a:latin typeface="Tahoma"/>
                <a:ea typeface="Times New Roman"/>
              </a:rPr>
              <a:t>embuktian Perkara Pidana</a:t>
            </a:r>
            <a:endParaRPr lang="en-US" dirty="0" smtClean="0">
              <a:solidFill>
                <a:srgbClr val="000000"/>
              </a:solidFill>
              <a:latin typeface="Arial" pitchFamily="34" charset="0"/>
              <a:ea typeface="Times New Roman"/>
              <a:cs typeface="Arial" pitchFamily="34" charset="0"/>
            </a:endParaRPr>
          </a:p>
        </p:txBody>
      </p:sp>
      <p:sp>
        <p:nvSpPr>
          <p:cNvPr id="3" name="TextBox 2"/>
          <p:cNvSpPr txBox="1"/>
          <p:nvPr/>
        </p:nvSpPr>
        <p:spPr>
          <a:xfrm>
            <a:off x="1977556" y="1295400"/>
            <a:ext cx="5265085" cy="1754326"/>
          </a:xfrm>
          <a:prstGeom prst="rect">
            <a:avLst/>
          </a:prstGeom>
          <a:solidFill>
            <a:srgbClr val="FFC000"/>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id-ID" b="1" dirty="0" smtClean="0"/>
              <a:t>Pasal </a:t>
            </a:r>
            <a:r>
              <a:rPr lang="id-ID" b="1" dirty="0"/>
              <a:t>184 (1) </a:t>
            </a:r>
            <a:r>
              <a:rPr lang="id-ID" b="1" dirty="0" smtClean="0"/>
              <a:t>KUHAP  </a:t>
            </a:r>
            <a:r>
              <a:rPr lang="id-ID" b="1" dirty="0"/>
              <a:t>disebutkan  alat bukti </a:t>
            </a:r>
            <a:r>
              <a:rPr lang="id-ID" b="1" dirty="0" smtClean="0"/>
              <a:t>ialah</a:t>
            </a:r>
            <a:r>
              <a:rPr lang="id-ID" b="1" dirty="0"/>
              <a:t>:</a:t>
            </a:r>
            <a:endParaRPr lang="id-ID" dirty="0"/>
          </a:p>
          <a:p>
            <a:r>
              <a:rPr lang="id-ID" dirty="0"/>
              <a:t>Keterangan Saksi;</a:t>
            </a:r>
          </a:p>
          <a:p>
            <a:r>
              <a:rPr lang="id-ID" dirty="0"/>
              <a:t>Keterangan Ahli;</a:t>
            </a:r>
          </a:p>
          <a:p>
            <a:r>
              <a:rPr lang="id-ID" dirty="0"/>
              <a:t>Surat;</a:t>
            </a:r>
          </a:p>
          <a:p>
            <a:r>
              <a:rPr lang="id-ID" dirty="0"/>
              <a:t>Petunjuk;</a:t>
            </a:r>
          </a:p>
          <a:p>
            <a:r>
              <a:rPr lang="id-ID" dirty="0"/>
              <a:t>Keterangan Terdakwa.''</a:t>
            </a:r>
          </a:p>
        </p:txBody>
      </p:sp>
      <p:sp>
        <p:nvSpPr>
          <p:cNvPr id="5" name="TextBox 4"/>
          <p:cNvSpPr txBox="1"/>
          <p:nvPr/>
        </p:nvSpPr>
        <p:spPr>
          <a:xfrm>
            <a:off x="3048000" y="3321269"/>
            <a:ext cx="2819400" cy="1200329"/>
          </a:xfrm>
          <a:prstGeom prst="rect">
            <a:avLst/>
          </a:prstGeom>
          <a:solidFill>
            <a:srgbClr val="FFC000"/>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id-ID" b="1" dirty="0" smtClean="0"/>
              <a:t>Daftar Dokumen Alat Bukti.</a:t>
            </a:r>
          </a:p>
          <a:p>
            <a:r>
              <a:rPr lang="id-ID" dirty="0" smtClean="0"/>
              <a:t>Daftrat Bukti Surat</a:t>
            </a:r>
          </a:p>
          <a:p>
            <a:r>
              <a:rPr lang="id-ID" dirty="0" smtClean="0"/>
              <a:t>Daftar Saksi</a:t>
            </a:r>
          </a:p>
          <a:p>
            <a:r>
              <a:rPr lang="id-ID" dirty="0" smtClean="0"/>
              <a:t>Daftar Barang Bukti</a:t>
            </a:r>
            <a:endParaRPr lang="id-ID" dirty="0"/>
          </a:p>
        </p:txBody>
      </p:sp>
      <p:sp>
        <p:nvSpPr>
          <p:cNvPr id="6" name="TextBox 5"/>
          <p:cNvSpPr txBox="1"/>
          <p:nvPr/>
        </p:nvSpPr>
        <p:spPr>
          <a:xfrm>
            <a:off x="685800" y="4876800"/>
            <a:ext cx="7619999" cy="1200329"/>
          </a:xfrm>
          <a:prstGeom prst="rect">
            <a:avLst/>
          </a:prstGeom>
          <a:solidFill>
            <a:srgbClr val="FFC00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id-ID" b="1" dirty="0" smtClean="0"/>
              <a:t>PEMBUKTIAN ADALAH HAL YANG SANGAT PENTING, KARENA HAL INI YANG BISA MENENTUKAN APAKAH SEORANG TERDAKWA DAPAT DIBUKTIKAN SECARA SAH DAN MEYAKIKNKAN TELAH MELAKUKAN PERBUATAN PIDANA YANG DIDAKWAKAN</a:t>
            </a:r>
            <a:endParaRPr lang="id-ID" dirty="0"/>
          </a:p>
        </p:txBody>
      </p:sp>
    </p:spTree>
    <p:extLst>
      <p:ext uri="{BB962C8B-B14F-4D97-AF65-F5344CB8AC3E}">
        <p14:creationId xmlns:p14="http://schemas.microsoft.com/office/powerpoint/2010/main" val="25005251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520940" cy="548640"/>
          </a:xfrm>
        </p:spPr>
        <p:txBody>
          <a:bodyPr/>
          <a:lstStyle/>
          <a:p>
            <a:pPr algn="ctr"/>
            <a:r>
              <a:rPr lang="id-ID" dirty="0" smtClean="0"/>
              <a:t>TUNTUTAN</a:t>
            </a:r>
            <a:endParaRPr lang="id-ID" dirty="0"/>
          </a:p>
        </p:txBody>
      </p:sp>
      <p:sp>
        <p:nvSpPr>
          <p:cNvPr id="4" name="Content Placeholder 3"/>
          <p:cNvSpPr txBox="1">
            <a:spLocks noGrp="1"/>
          </p:cNvSpPr>
          <p:nvPr>
            <p:ph idx="1"/>
          </p:nvPr>
        </p:nvSpPr>
        <p:spPr>
          <a:xfrm>
            <a:off x="762000" y="838200"/>
            <a:ext cx="7520940" cy="646331"/>
          </a:xfrm>
          <a:prstGeom prst="rect">
            <a:avLst/>
          </a:prstGeom>
          <a:solidFill>
            <a:srgbClr val="FFC00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d-ID" sz="1800" dirty="0" smtClean="0"/>
              <a:t>Setelah proses pemeriksaan pengadilan selesai, Jaksa Penuntut Umum  Mengajukan Tututan: (Pasal 182 ayat 1,a) huruf a KUHAP )</a:t>
            </a:r>
            <a:endParaRPr lang="id-ID" sz="1800" dirty="0"/>
          </a:p>
        </p:txBody>
      </p:sp>
      <p:sp>
        <p:nvSpPr>
          <p:cNvPr id="7" name="Content Placeholder 3"/>
          <p:cNvSpPr txBox="1">
            <a:spLocks/>
          </p:cNvSpPr>
          <p:nvPr/>
        </p:nvSpPr>
        <p:spPr>
          <a:xfrm>
            <a:off x="152400" y="1676400"/>
            <a:ext cx="8915400" cy="5386090"/>
          </a:xfrm>
          <a:prstGeom prst="rect">
            <a:avLst/>
          </a:prstGeom>
          <a:solidFill>
            <a:srgbClr val="FFC000"/>
          </a:solidFill>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spAutoFit/>
          </a:bodyPr>
          <a:lstStyle>
            <a:lvl1pPr marL="342900" indent="-342900" algn="l" defTabSz="914400" rtl="0" eaLnBrk="1" latinLnBrk="0" hangingPunct="1">
              <a:spcBef>
                <a:spcPts val="800"/>
              </a:spcBef>
              <a:buFont typeface="Arial" pitchFamily="34" charset="0"/>
              <a:buNone/>
              <a:defRPr sz="1600" b="1" kern="1200">
                <a:solidFill>
                  <a:schemeClr val="dk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dk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dk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dk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dk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dk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dk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dk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dk1"/>
                </a:solidFill>
                <a:latin typeface="+mn-lt"/>
                <a:ea typeface="+mn-ea"/>
                <a:cs typeface="+mn-cs"/>
              </a:defRPr>
            </a:lvl9pPr>
          </a:lstStyle>
          <a:p>
            <a:pPr algn="ctr"/>
            <a:r>
              <a:rPr lang="id-ID" sz="2000" dirty="0"/>
              <a:t>Berdasarkan Pasal 14 KUHAP, kewenangan </a:t>
            </a:r>
            <a:r>
              <a:rPr lang="id-ID" sz="2000" dirty="0" smtClean="0"/>
              <a:t>Penuntut Umum : </a:t>
            </a:r>
          </a:p>
          <a:p>
            <a:pPr lvl="0">
              <a:spcBef>
                <a:spcPts val="0"/>
              </a:spcBef>
              <a:buFont typeface="+mj-lt"/>
              <a:buAutoNum type="arabicPeriod"/>
            </a:pPr>
            <a:r>
              <a:rPr lang="id-ID" sz="1800" dirty="0"/>
              <a:t>menerima dan memeriksa berkas perkara penyidikan dari penyidik atau penyidik pembantu;</a:t>
            </a:r>
          </a:p>
          <a:p>
            <a:pPr lvl="0">
              <a:spcBef>
                <a:spcPts val="0"/>
              </a:spcBef>
              <a:buFont typeface="+mj-lt"/>
              <a:buAutoNum type="arabicPeriod"/>
            </a:pPr>
            <a:r>
              <a:rPr lang="id-ID" sz="1800" dirty="0"/>
              <a:t>mengadakan pra penuntutan apabila ada kekurangan pada penyidikan dengan memperhatikan ketentuan Pasal 110 ayat (3) dan ayat (4), dengan memberi petunjuk dalam rangka penyempurnaan penyidikan dari penyidik;</a:t>
            </a:r>
          </a:p>
          <a:p>
            <a:pPr lvl="0">
              <a:spcBef>
                <a:spcPts val="0"/>
              </a:spcBef>
              <a:buFont typeface="+mj-lt"/>
              <a:buAutoNum type="arabicPeriod"/>
            </a:pPr>
            <a:r>
              <a:rPr lang="id-ID" sz="1800" dirty="0"/>
              <a:t>memberikan perpanjangan penahanan, melakukan penahanan atau penahanan lanjutan dan atau mengubah status tahanan setelah perkaranya dilimpahkan oleh penyidik;</a:t>
            </a:r>
          </a:p>
          <a:p>
            <a:pPr lvl="0">
              <a:spcBef>
                <a:spcPts val="0"/>
              </a:spcBef>
              <a:buFont typeface="+mj-lt"/>
              <a:buAutoNum type="arabicPeriod"/>
            </a:pPr>
            <a:r>
              <a:rPr lang="id-ID" sz="1800" dirty="0"/>
              <a:t>membuat surat dakwaan;</a:t>
            </a:r>
          </a:p>
          <a:p>
            <a:pPr lvl="0">
              <a:spcBef>
                <a:spcPts val="0"/>
              </a:spcBef>
              <a:buFont typeface="+mj-lt"/>
              <a:buAutoNum type="arabicPeriod"/>
            </a:pPr>
            <a:r>
              <a:rPr lang="id-ID" sz="1800" dirty="0"/>
              <a:t>melimpahkan perkara ke pengadilan;</a:t>
            </a:r>
          </a:p>
          <a:p>
            <a:pPr lvl="0">
              <a:spcBef>
                <a:spcPts val="0"/>
              </a:spcBef>
              <a:buFont typeface="+mj-lt"/>
              <a:buAutoNum type="arabicPeriod"/>
            </a:pPr>
            <a:r>
              <a:rPr lang="id-ID" sz="1800" dirty="0"/>
              <a:t>menyampaikan pemberitahuan kepada terdakwa tentang ketentuan hari dan waktu perkara disidangkan yang disertai surat panggilan, baik kepada terdakwa maupun kepada saksi, untuk datang pada sidang yang telah ditentukan;</a:t>
            </a:r>
          </a:p>
          <a:p>
            <a:pPr lvl="0">
              <a:spcBef>
                <a:spcPts val="0"/>
              </a:spcBef>
              <a:buFont typeface="+mj-lt"/>
              <a:buAutoNum type="arabicPeriod"/>
            </a:pPr>
            <a:r>
              <a:rPr lang="id-ID" sz="1800" dirty="0">
                <a:solidFill>
                  <a:srgbClr val="FF0000"/>
                </a:solidFill>
              </a:rPr>
              <a:t>melakukan penuntutan;</a:t>
            </a:r>
          </a:p>
          <a:p>
            <a:pPr lvl="0">
              <a:spcBef>
                <a:spcPts val="0"/>
              </a:spcBef>
              <a:buFont typeface="+mj-lt"/>
              <a:buAutoNum type="arabicPeriod"/>
            </a:pPr>
            <a:r>
              <a:rPr lang="id-ID" sz="1800" dirty="0"/>
              <a:t>menutup perkara demi kepentingan hukum;</a:t>
            </a:r>
          </a:p>
          <a:p>
            <a:pPr lvl="0">
              <a:spcBef>
                <a:spcPts val="0"/>
              </a:spcBef>
              <a:buFont typeface="+mj-lt"/>
              <a:buAutoNum type="arabicPeriod"/>
            </a:pPr>
            <a:r>
              <a:rPr lang="id-ID" sz="1800" dirty="0"/>
              <a:t>mengadakan tindakan lain dalam lingkup tugas dan tanggung jawab sebagai penuntut umum menurut ketentuan undang-undang ini;</a:t>
            </a:r>
          </a:p>
          <a:p>
            <a:pPr lvl="0">
              <a:spcBef>
                <a:spcPts val="0"/>
              </a:spcBef>
              <a:buFont typeface="+mj-lt"/>
              <a:buAutoNum type="arabicPeriod"/>
            </a:pPr>
            <a:r>
              <a:rPr lang="id-ID" sz="1800" dirty="0"/>
              <a:t>melaksanakan penetapan </a:t>
            </a:r>
            <a:r>
              <a:rPr lang="id-ID" sz="1800" dirty="0" smtClean="0"/>
              <a:t>hakim</a:t>
            </a:r>
            <a:endParaRPr lang="id-ID" sz="1800" dirty="0"/>
          </a:p>
        </p:txBody>
      </p:sp>
    </p:spTree>
    <p:extLst>
      <p:ext uri="{BB962C8B-B14F-4D97-AF65-F5344CB8AC3E}">
        <p14:creationId xmlns:p14="http://schemas.microsoft.com/office/powerpoint/2010/main" val="22967121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7556" y="445559"/>
            <a:ext cx="5265085" cy="369332"/>
          </a:xfrm>
          <a:prstGeom prst="rect">
            <a:avLst/>
          </a:prstGeom>
          <a:solidFill>
            <a:srgbClr val="FFC00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r>
              <a:rPr lang="en-GB" dirty="0" smtClean="0">
                <a:solidFill>
                  <a:srgbClr val="000000"/>
                </a:solidFill>
                <a:latin typeface="Tahoma"/>
                <a:ea typeface="Times New Roman"/>
              </a:rPr>
              <a:t>F</a:t>
            </a:r>
            <a:r>
              <a:rPr lang="id-ID" dirty="0" smtClean="0">
                <a:solidFill>
                  <a:srgbClr val="000000"/>
                </a:solidFill>
                <a:latin typeface="Tahoma"/>
                <a:ea typeface="Times New Roman"/>
              </a:rPr>
              <a:t>ormat Tuntutan JPU</a:t>
            </a:r>
            <a:endParaRPr lang="en-US" dirty="0" smtClean="0">
              <a:solidFill>
                <a:srgbClr val="000000"/>
              </a:solidFill>
              <a:latin typeface="Arial" pitchFamily="34" charset="0"/>
              <a:ea typeface="Times New Roman"/>
              <a:cs typeface="Arial" pitchFamily="34" charset="0"/>
            </a:endParaRPr>
          </a:p>
        </p:txBody>
      </p:sp>
      <p:sp>
        <p:nvSpPr>
          <p:cNvPr id="3" name="TextBox 2"/>
          <p:cNvSpPr txBox="1"/>
          <p:nvPr/>
        </p:nvSpPr>
        <p:spPr>
          <a:xfrm>
            <a:off x="220717" y="1102578"/>
            <a:ext cx="8762999" cy="550920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id-ID" sz="1600" dirty="0" smtClean="0"/>
              <a:t>Kop Surat Kejaksaan</a:t>
            </a:r>
          </a:p>
          <a:p>
            <a:r>
              <a:rPr lang="id-ID" sz="1600" dirty="0" smtClean="0"/>
              <a:t>Untuk Keadilan </a:t>
            </a:r>
          </a:p>
          <a:p>
            <a:r>
              <a:rPr lang="id-ID" sz="1600" dirty="0"/>
              <a:t>	</a:t>
            </a:r>
            <a:r>
              <a:rPr lang="id-ID" sz="1600" dirty="0" smtClean="0"/>
              <a:t>			Surat Tuntutan</a:t>
            </a:r>
          </a:p>
          <a:p>
            <a:pPr algn="ctr"/>
            <a:endParaRPr lang="id-ID" sz="1600" dirty="0"/>
          </a:p>
          <a:p>
            <a:pPr algn="just"/>
            <a:r>
              <a:rPr lang="id-ID" sz="1600" dirty="0" smtClean="0"/>
              <a:t>I. Pendahuluan</a:t>
            </a:r>
          </a:p>
          <a:p>
            <a:pPr algn="just"/>
            <a:r>
              <a:rPr lang="id-ID" sz="1600" dirty="0" smtClean="0"/>
              <a:t>II. Identitas Terdakwa</a:t>
            </a:r>
            <a:endParaRPr lang="id-ID" sz="1600" dirty="0"/>
          </a:p>
          <a:p>
            <a:pPr algn="just"/>
            <a:r>
              <a:rPr lang="id-ID" sz="1600" dirty="0" smtClean="0"/>
              <a:t>III. Dakwaan</a:t>
            </a:r>
          </a:p>
          <a:p>
            <a:pPr algn="just"/>
            <a:r>
              <a:rPr lang="id-ID" sz="1600" dirty="0" smtClean="0"/>
              <a:t>IV. Fakta-Fakta Yang Terungkap Di Persidangan</a:t>
            </a:r>
          </a:p>
          <a:p>
            <a:pPr algn="just"/>
            <a:r>
              <a:rPr lang="id-ID" sz="1600" dirty="0" smtClean="0"/>
              <a:t>    1. Keterangan saksi</a:t>
            </a:r>
            <a:endParaRPr lang="id-ID" sz="1600" dirty="0"/>
          </a:p>
          <a:p>
            <a:pPr algn="just"/>
            <a:r>
              <a:rPr lang="id-ID" sz="1600" dirty="0" smtClean="0"/>
              <a:t>    2. Keterangan Ahlii</a:t>
            </a:r>
            <a:endParaRPr lang="id-ID" sz="1600" dirty="0"/>
          </a:p>
          <a:p>
            <a:pPr algn="just"/>
            <a:r>
              <a:rPr lang="id-ID" sz="1600" dirty="0" smtClean="0"/>
              <a:t>    3. Keterangan Terdakwa</a:t>
            </a:r>
          </a:p>
          <a:p>
            <a:pPr algn="just"/>
            <a:r>
              <a:rPr lang="id-ID" sz="1600" dirty="0" smtClean="0"/>
              <a:t>    4. Alat dan/atau barang bukti</a:t>
            </a:r>
          </a:p>
          <a:p>
            <a:pPr algn="just"/>
            <a:r>
              <a:rPr lang="id-ID" sz="1600" dirty="0" smtClean="0"/>
              <a:t>    5. Petunjuk</a:t>
            </a:r>
          </a:p>
          <a:p>
            <a:pPr algn="just"/>
            <a:r>
              <a:rPr lang="id-ID" sz="1600" dirty="0" smtClean="0"/>
              <a:t>VI. Analisa Fakta</a:t>
            </a:r>
          </a:p>
          <a:p>
            <a:pPr algn="just"/>
            <a:r>
              <a:rPr lang="id-ID" sz="1600" dirty="0" smtClean="0"/>
              <a:t>VII. Analisa Yuridis</a:t>
            </a:r>
          </a:p>
          <a:p>
            <a:pPr algn="just"/>
            <a:r>
              <a:rPr lang="id-ID" sz="1600" dirty="0" smtClean="0"/>
              <a:t> VIII. Tuntutan Pidana</a:t>
            </a:r>
          </a:p>
          <a:p>
            <a:endParaRPr lang="id-ID" sz="1600" dirty="0"/>
          </a:p>
          <a:p>
            <a:r>
              <a:rPr lang="id-ID" sz="1600" dirty="0" smtClean="0"/>
              <a:t>					Tempat Tanggal Dibuat</a:t>
            </a:r>
          </a:p>
          <a:p>
            <a:endParaRPr lang="id-ID" sz="1600" dirty="0" smtClean="0"/>
          </a:p>
          <a:p>
            <a:r>
              <a:rPr lang="id-ID" sz="1600" dirty="0" smtClean="0"/>
              <a:t>					     Tanda Tang an JPU</a:t>
            </a:r>
          </a:p>
          <a:p>
            <a:endParaRPr lang="id-ID" sz="1600" dirty="0"/>
          </a:p>
          <a:p>
            <a:endParaRPr lang="id-ID" sz="1600" dirty="0" smtClean="0"/>
          </a:p>
        </p:txBody>
      </p:sp>
    </p:spTree>
    <p:extLst>
      <p:ext uri="{BB962C8B-B14F-4D97-AF65-F5344CB8AC3E}">
        <p14:creationId xmlns:p14="http://schemas.microsoft.com/office/powerpoint/2010/main" val="105612323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smtClean="0"/>
              <a:t>pleidoi</a:t>
            </a:r>
            <a:endParaRPr lang="id-ID" dirty="0"/>
          </a:p>
        </p:txBody>
      </p:sp>
      <p:sp>
        <p:nvSpPr>
          <p:cNvPr id="5" name="Content Placeholder 3"/>
          <p:cNvSpPr txBox="1">
            <a:spLocks noGrp="1"/>
          </p:cNvSpPr>
          <p:nvPr>
            <p:ph idx="1"/>
          </p:nvPr>
        </p:nvSpPr>
        <p:spPr>
          <a:xfrm>
            <a:off x="838200" y="990600"/>
            <a:ext cx="7520940" cy="923330"/>
          </a:xfrm>
          <a:prstGeom prst="rect">
            <a:avLst/>
          </a:prstGeom>
          <a:solidFill>
            <a:srgbClr val="FFC00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d-ID" sz="1800" dirty="0" smtClean="0"/>
              <a:t>Setelah, Jaksa Penuntut Umum  Mengajukan Tututan, Terdakwa atau penasehat Hukum mengajukan pembelaan : (Pasal 182 ayat 1,b) huruf a KUHAP )</a:t>
            </a:r>
            <a:endParaRPr lang="id-ID" sz="1800" dirty="0"/>
          </a:p>
        </p:txBody>
      </p:sp>
      <p:sp>
        <p:nvSpPr>
          <p:cNvPr id="6" name="Title 1"/>
          <p:cNvSpPr txBox="1">
            <a:spLocks/>
          </p:cNvSpPr>
          <p:nvPr/>
        </p:nvSpPr>
        <p:spPr>
          <a:xfrm>
            <a:off x="2819400" y="2209800"/>
            <a:ext cx="3429000" cy="6858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id-ID" dirty="0" smtClean="0"/>
              <a:t>replik</a:t>
            </a:r>
            <a:endParaRPr lang="id-ID" dirty="0"/>
          </a:p>
        </p:txBody>
      </p:sp>
      <p:sp>
        <p:nvSpPr>
          <p:cNvPr id="7" name="Title 1"/>
          <p:cNvSpPr txBox="1">
            <a:spLocks/>
          </p:cNvSpPr>
          <p:nvPr/>
        </p:nvSpPr>
        <p:spPr>
          <a:xfrm>
            <a:off x="3429000" y="4419600"/>
            <a:ext cx="24384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id-ID" dirty="0" smtClean="0"/>
              <a:t>duplik</a:t>
            </a:r>
            <a:endParaRPr lang="id-ID" dirty="0"/>
          </a:p>
        </p:txBody>
      </p:sp>
      <p:sp>
        <p:nvSpPr>
          <p:cNvPr id="8" name="Content Placeholder 3"/>
          <p:cNvSpPr txBox="1">
            <a:spLocks/>
          </p:cNvSpPr>
          <p:nvPr/>
        </p:nvSpPr>
        <p:spPr>
          <a:xfrm>
            <a:off x="972457" y="3124200"/>
            <a:ext cx="7520940" cy="646331"/>
          </a:xfrm>
          <a:prstGeom prst="rect">
            <a:avLst/>
          </a:prstGeom>
          <a:solidFill>
            <a:srgbClr val="FFC000"/>
          </a:solidFill>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spAutoFit/>
          </a:bodyPr>
          <a:lstStyle>
            <a:lvl1pPr marL="342900" indent="-342900" algn="l" defTabSz="914400" rtl="0" eaLnBrk="1" latinLnBrk="0" hangingPunct="1">
              <a:spcBef>
                <a:spcPts val="800"/>
              </a:spcBef>
              <a:buFont typeface="Arial" pitchFamily="34" charset="0"/>
              <a:buNone/>
              <a:defRPr sz="1600" b="1" kern="1200">
                <a:solidFill>
                  <a:schemeClr val="dk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dk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dk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dk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dk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dk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dk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dk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dk1"/>
                </a:solidFill>
                <a:latin typeface="+mn-lt"/>
                <a:ea typeface="+mn-ea"/>
                <a:cs typeface="+mn-cs"/>
              </a:defRPr>
            </a:lvl9pPr>
          </a:lstStyle>
          <a:p>
            <a:pPr algn="ctr"/>
            <a:r>
              <a:rPr lang="id-ID" sz="1800" dirty="0" smtClean="0"/>
              <a:t>Setelah, Penhasehat Hkum/Terdakwa mengajukan Pleidoi, JPU mengajukan Replik  : (Pasal 182 ayat 1,b) huruf a KUHAP )</a:t>
            </a:r>
            <a:endParaRPr lang="id-ID" sz="1800" dirty="0"/>
          </a:p>
        </p:txBody>
      </p:sp>
      <p:sp>
        <p:nvSpPr>
          <p:cNvPr id="9" name="Content Placeholder 3"/>
          <p:cNvSpPr txBox="1">
            <a:spLocks/>
          </p:cNvSpPr>
          <p:nvPr/>
        </p:nvSpPr>
        <p:spPr>
          <a:xfrm>
            <a:off x="1124857" y="5334000"/>
            <a:ext cx="7520940" cy="646331"/>
          </a:xfrm>
          <a:prstGeom prst="rect">
            <a:avLst/>
          </a:prstGeom>
          <a:solidFill>
            <a:srgbClr val="FFC000"/>
          </a:solidFill>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spAutoFit/>
          </a:bodyPr>
          <a:lstStyle>
            <a:lvl1pPr marL="342900" indent="-342900" algn="l" defTabSz="914400" rtl="0" eaLnBrk="1" latinLnBrk="0" hangingPunct="1">
              <a:spcBef>
                <a:spcPts val="800"/>
              </a:spcBef>
              <a:buFont typeface="Arial" pitchFamily="34" charset="0"/>
              <a:buNone/>
              <a:defRPr sz="1600" b="1" kern="1200">
                <a:solidFill>
                  <a:schemeClr val="dk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dk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dk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dk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dk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dk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dk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dk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dk1"/>
                </a:solidFill>
                <a:latin typeface="+mn-lt"/>
                <a:ea typeface="+mn-ea"/>
                <a:cs typeface="+mn-cs"/>
              </a:defRPr>
            </a:lvl9pPr>
          </a:lstStyle>
          <a:p>
            <a:pPr algn="ctr"/>
            <a:r>
              <a:rPr lang="id-ID" sz="1800" dirty="0" smtClean="0"/>
              <a:t>Setelah, </a:t>
            </a:r>
            <a:r>
              <a:rPr lang="id-ID" sz="1800" dirty="0"/>
              <a:t>JPU mengajukan Replik </a:t>
            </a:r>
            <a:r>
              <a:rPr lang="id-ID" sz="1800" dirty="0" smtClean="0"/>
              <a:t>, Penhasehat Hkum/Terdakwa mengajukan Duplik: (Pasal 182 ayat 1,b) huruf a KUHAP )</a:t>
            </a:r>
            <a:endParaRPr lang="id-ID" sz="1800" dirty="0"/>
          </a:p>
        </p:txBody>
      </p:sp>
    </p:spTree>
    <p:extLst>
      <p:ext uri="{BB962C8B-B14F-4D97-AF65-F5344CB8AC3E}">
        <p14:creationId xmlns:p14="http://schemas.microsoft.com/office/powerpoint/2010/main" val="31398083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7556" y="260893"/>
            <a:ext cx="5265085" cy="369332"/>
          </a:xfrm>
          <a:prstGeom prst="rect">
            <a:avLst/>
          </a:prstGeom>
          <a:solidFill>
            <a:srgbClr val="FFC00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r>
              <a:rPr lang="en-GB" dirty="0" smtClean="0">
                <a:solidFill>
                  <a:srgbClr val="000000"/>
                </a:solidFill>
                <a:latin typeface="Tahoma"/>
                <a:ea typeface="Times New Roman"/>
              </a:rPr>
              <a:t>P</a:t>
            </a:r>
            <a:r>
              <a:rPr lang="id-ID" dirty="0" smtClean="0">
                <a:solidFill>
                  <a:srgbClr val="000000"/>
                </a:solidFill>
                <a:latin typeface="Tahoma"/>
                <a:ea typeface="Times New Roman"/>
              </a:rPr>
              <a:t>leidoi</a:t>
            </a:r>
            <a:endParaRPr lang="en-US" dirty="0" smtClean="0">
              <a:solidFill>
                <a:srgbClr val="000000"/>
              </a:solidFill>
              <a:latin typeface="Arial" pitchFamily="34" charset="0"/>
              <a:ea typeface="Times New Roman"/>
              <a:cs typeface="Arial" pitchFamily="34" charset="0"/>
            </a:endParaRPr>
          </a:p>
        </p:txBody>
      </p:sp>
      <p:sp>
        <p:nvSpPr>
          <p:cNvPr id="3" name="TextBox 2"/>
          <p:cNvSpPr txBox="1"/>
          <p:nvPr/>
        </p:nvSpPr>
        <p:spPr>
          <a:xfrm>
            <a:off x="197069" y="914400"/>
            <a:ext cx="8762999" cy="575542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id-ID" sz="1600" dirty="0" smtClean="0"/>
              <a:t>Kop Surat Kantor Penasehat Hukum</a:t>
            </a:r>
          </a:p>
          <a:p>
            <a:endParaRPr lang="id-ID" sz="1600" dirty="0" smtClean="0"/>
          </a:p>
          <a:p>
            <a:r>
              <a:rPr lang="id-ID" sz="1600" dirty="0"/>
              <a:t>	</a:t>
            </a:r>
            <a:r>
              <a:rPr lang="id-ID" sz="1600" dirty="0" smtClean="0"/>
              <a:t>			Judul Peidoi</a:t>
            </a:r>
          </a:p>
          <a:p>
            <a:pPr algn="ctr"/>
            <a:endParaRPr lang="id-ID" sz="1600" dirty="0"/>
          </a:p>
          <a:p>
            <a:pPr algn="just"/>
            <a:r>
              <a:rPr lang="id-ID" sz="1600" dirty="0" smtClean="0"/>
              <a:t>A. Pendahuluan</a:t>
            </a:r>
          </a:p>
          <a:p>
            <a:pPr algn="just"/>
            <a:endParaRPr lang="id-ID" sz="1600" dirty="0"/>
          </a:p>
          <a:p>
            <a:pPr algn="just"/>
            <a:r>
              <a:rPr lang="id-ID" sz="1600" dirty="0" smtClean="0"/>
              <a:t>B. Tanggapan Atas Tuntutan Jaksa Penuntut Umum</a:t>
            </a:r>
          </a:p>
          <a:p>
            <a:pPr algn="just"/>
            <a:endParaRPr lang="id-ID" sz="1600" dirty="0" smtClean="0"/>
          </a:p>
          <a:p>
            <a:pPr algn="just"/>
            <a:r>
              <a:rPr lang="id-ID" sz="1600" dirty="0" smtClean="0"/>
              <a:t>C. Tanggapan Terhadap  Barang /alat Bukti :Yang diajukan JPU di bandingkan atau dibantah dengan barang/alat bukti yang  dimiliki oleh Terdakwa</a:t>
            </a:r>
          </a:p>
          <a:p>
            <a:pPr algn="just"/>
            <a:endParaRPr lang="id-ID" sz="1600" dirty="0" smtClean="0"/>
          </a:p>
          <a:p>
            <a:pPr algn="just"/>
            <a:r>
              <a:rPr lang="id-ID" sz="1600" dirty="0" smtClean="0"/>
              <a:t>D. Tanggapan Terhadap Fakta Persidangan</a:t>
            </a:r>
          </a:p>
          <a:p>
            <a:pPr algn="just"/>
            <a:endParaRPr lang="id-ID" sz="1600" dirty="0" smtClean="0"/>
          </a:p>
          <a:p>
            <a:pPr algn="just"/>
            <a:r>
              <a:rPr lang="id-ID" sz="1600" dirty="0" smtClean="0"/>
              <a:t>E. Analisa Hukum</a:t>
            </a:r>
          </a:p>
          <a:p>
            <a:pPr algn="just"/>
            <a:endParaRPr lang="id-ID" sz="1600" dirty="0" smtClean="0"/>
          </a:p>
          <a:p>
            <a:pPr algn="just"/>
            <a:r>
              <a:rPr lang="id-ID" sz="1600" dirty="0" smtClean="0"/>
              <a:t>F. Kesimpulan Dan Permohonan</a:t>
            </a:r>
          </a:p>
          <a:p>
            <a:pPr algn="just"/>
            <a:endParaRPr lang="id-ID" sz="1600" dirty="0" smtClean="0"/>
          </a:p>
          <a:p>
            <a:endParaRPr lang="id-ID" sz="1600" dirty="0"/>
          </a:p>
          <a:p>
            <a:r>
              <a:rPr lang="id-ID" sz="1600" dirty="0" smtClean="0"/>
              <a:t>					      Tempat Tanggal Dibuat</a:t>
            </a:r>
          </a:p>
          <a:p>
            <a:endParaRPr lang="id-ID" sz="1600" dirty="0" smtClean="0"/>
          </a:p>
          <a:p>
            <a:r>
              <a:rPr lang="id-ID" sz="1600" dirty="0" smtClean="0"/>
              <a:t>					     Tanda Tang an Penasehat Hukum</a:t>
            </a:r>
          </a:p>
          <a:p>
            <a:endParaRPr lang="id-ID" sz="1600" dirty="0"/>
          </a:p>
          <a:p>
            <a:endParaRPr lang="id-ID" sz="1600" dirty="0" smtClean="0"/>
          </a:p>
        </p:txBody>
      </p:sp>
    </p:spTree>
    <p:extLst>
      <p:ext uri="{BB962C8B-B14F-4D97-AF65-F5344CB8AC3E}">
        <p14:creationId xmlns:p14="http://schemas.microsoft.com/office/powerpoint/2010/main" val="63245923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76227"/>
            <a:ext cx="5265085"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lvl="0" algn="ctr"/>
            <a:r>
              <a:rPr lang="en-GB" dirty="0" smtClean="0">
                <a:solidFill>
                  <a:srgbClr val="000000"/>
                </a:solidFill>
                <a:latin typeface="Tahoma"/>
                <a:ea typeface="Times New Roman"/>
              </a:rPr>
              <a:t>P</a:t>
            </a:r>
            <a:r>
              <a:rPr lang="id-ID" dirty="0" smtClean="0">
                <a:solidFill>
                  <a:srgbClr val="000000"/>
                </a:solidFill>
                <a:latin typeface="Tahoma"/>
                <a:ea typeface="Times New Roman"/>
              </a:rPr>
              <a:t>utusan Hakim</a:t>
            </a:r>
            <a:endParaRPr lang="en-US" dirty="0" smtClean="0">
              <a:solidFill>
                <a:srgbClr val="000000"/>
              </a:solidFill>
              <a:latin typeface="Arial" pitchFamily="34" charset="0"/>
              <a:ea typeface="Times New Roman"/>
              <a:cs typeface="Arial" pitchFamily="34" charset="0"/>
            </a:endParaRPr>
          </a:p>
        </p:txBody>
      </p:sp>
      <p:sp>
        <p:nvSpPr>
          <p:cNvPr id="4" name="TextBox 3"/>
          <p:cNvSpPr txBox="1"/>
          <p:nvPr/>
        </p:nvSpPr>
        <p:spPr>
          <a:xfrm>
            <a:off x="838200" y="3505200"/>
            <a:ext cx="7620000" cy="313932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id-ID" dirty="0"/>
              <a:t>Adapun surat</a:t>
            </a:r>
            <a:r>
              <a:rPr lang="id-ID" b="1" dirty="0"/>
              <a:t> putusan pemidanaan</a:t>
            </a:r>
            <a:r>
              <a:rPr lang="id-ID" dirty="0"/>
              <a:t> memuat hal-hal sebagaimana diatur dalam ketentuan Pasal 197 ayat (1) </a:t>
            </a:r>
            <a:r>
              <a:rPr lang="id-ID" u="sng" dirty="0">
                <a:hlinkClick r:id="rId2"/>
              </a:rPr>
              <a:t>KUHAP</a:t>
            </a:r>
            <a:r>
              <a:rPr lang="id-ID" dirty="0"/>
              <a:t>, yaitu:</a:t>
            </a:r>
          </a:p>
          <a:p>
            <a:r>
              <a:rPr lang="id-ID" dirty="0"/>
              <a:t>Kepala putusan yang berbunyi: ”DEMI KEADILAN BERDASARKAN KETUHANAN YANG MAHA ESA”.</a:t>
            </a:r>
          </a:p>
          <a:p>
            <a:r>
              <a:rPr lang="id-ID" dirty="0"/>
              <a:t>Nama lengkap , tempat lahir, umur atau tanggal, jenis kelamin, kebangsaan, tempat tinggal, agama dan pekerjaan terdakwa.</a:t>
            </a:r>
          </a:p>
          <a:p>
            <a:r>
              <a:rPr lang="id-ID" dirty="0"/>
              <a:t>Dakwaan, sebagaimana terdapat dalam surat dakwaan.</a:t>
            </a:r>
          </a:p>
          <a:p>
            <a:r>
              <a:rPr lang="id-ID" dirty="0"/>
              <a:t>Pertimbangan yang disusun secara ringkas mengenai fakta dan keadaan beserta alat pembuktian yang diperoleh dari pemeriksaan di sidang yang menjadi dasar penentuan kesalahan terdakwa.</a:t>
            </a:r>
          </a:p>
          <a:p>
            <a:r>
              <a:rPr lang="id-ID" dirty="0" smtClean="0"/>
              <a:t>.</a:t>
            </a:r>
            <a:endParaRPr lang="id-ID" dirty="0"/>
          </a:p>
        </p:txBody>
      </p:sp>
      <p:sp>
        <p:nvSpPr>
          <p:cNvPr id="5" name="TextBox 4"/>
          <p:cNvSpPr txBox="1"/>
          <p:nvPr/>
        </p:nvSpPr>
        <p:spPr>
          <a:xfrm>
            <a:off x="1981200" y="1066800"/>
            <a:ext cx="5493685" cy="1323439"/>
          </a:xfrm>
          <a:prstGeom prst="rect">
            <a:avLst/>
          </a:prstGeom>
          <a:solidFill>
            <a:srgbClr val="92D05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marL="173038" indent="-173038" fontAlgn="base">
              <a:buFont typeface="Wingdings" pitchFamily="2" charset="2"/>
              <a:buChar char="§"/>
            </a:pPr>
            <a:r>
              <a:rPr lang="id-ID" sz="2000" dirty="0" smtClean="0"/>
              <a:t>Pemidanaan</a:t>
            </a:r>
            <a:r>
              <a:rPr lang="id-ID" sz="2000" dirty="0"/>
              <a:t> </a:t>
            </a:r>
            <a:r>
              <a:rPr lang="id-ID" sz="2000"/>
              <a:t>(</a:t>
            </a:r>
            <a:r>
              <a:rPr lang="id-ID" sz="2000" smtClean="0"/>
              <a:t>Veroordeling) </a:t>
            </a:r>
            <a:r>
              <a:rPr lang="id-ID" sz="2000" dirty="0" smtClean="0"/>
              <a:t>194 (1)</a:t>
            </a:r>
            <a:endParaRPr lang="id-ID" sz="2000" dirty="0"/>
          </a:p>
          <a:p>
            <a:pPr marL="173038" indent="-173038" fontAlgn="base">
              <a:buFont typeface="Wingdings" pitchFamily="2" charset="2"/>
              <a:buChar char="§"/>
            </a:pPr>
            <a:r>
              <a:rPr lang="id-ID" sz="2000" dirty="0"/>
              <a:t>Putusan bebas (</a:t>
            </a:r>
            <a:r>
              <a:rPr lang="id-ID" sz="2000" i="1" dirty="0"/>
              <a:t>vrijspraak</a:t>
            </a:r>
            <a:r>
              <a:rPr lang="id-ID" sz="2000" dirty="0" smtClean="0"/>
              <a:t>). 191 (1)</a:t>
            </a:r>
            <a:endParaRPr lang="id-ID" sz="2000" dirty="0"/>
          </a:p>
          <a:p>
            <a:pPr marL="173038" indent="-173038" fontAlgn="base">
              <a:buFont typeface="Wingdings" pitchFamily="2" charset="2"/>
              <a:buChar char="§"/>
            </a:pPr>
            <a:r>
              <a:rPr lang="id-ID" sz="2000" dirty="0"/>
              <a:t>Putusan lepas dari </a:t>
            </a:r>
            <a:r>
              <a:rPr lang="id-ID" sz="2000" dirty="0" smtClean="0"/>
              <a:t>segala </a:t>
            </a:r>
            <a:r>
              <a:rPr lang="id-ID" sz="2000" dirty="0"/>
              <a:t>tuntutan hukum (</a:t>
            </a:r>
            <a:r>
              <a:rPr lang="id-ID" sz="2000" i="1" dirty="0"/>
              <a:t>onslaag van </a:t>
            </a:r>
            <a:r>
              <a:rPr lang="id-ID" sz="2000" i="1" dirty="0" smtClean="0"/>
              <a:t> </a:t>
            </a:r>
            <a:r>
              <a:rPr lang="id-ID" sz="2000" i="1" dirty="0"/>
              <a:t>recht vervolging</a:t>
            </a:r>
            <a:r>
              <a:rPr lang="id-ID" sz="2000" dirty="0" smtClean="0"/>
              <a:t>). 191 </a:t>
            </a:r>
            <a:endParaRPr lang="id-ID" sz="2000" dirty="0"/>
          </a:p>
        </p:txBody>
      </p:sp>
    </p:spTree>
    <p:extLst>
      <p:ext uri="{BB962C8B-B14F-4D97-AF65-F5344CB8AC3E}">
        <p14:creationId xmlns:p14="http://schemas.microsoft.com/office/powerpoint/2010/main" val="25850682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914400"/>
            <a:ext cx="7620000" cy="507831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id-ID" dirty="0"/>
              <a:t>Tuntutan pidana, sebagaimana terdapat dalam surat tuntutan.</a:t>
            </a:r>
          </a:p>
          <a:p>
            <a:r>
              <a:rPr lang="id-ID" dirty="0"/>
              <a:t>Pasal peraturan perundang-undangan yang menjadi dasar pemidanaan atau tindakan dan pasal peraturan perundang-undangan yang menjadi dasar hukum dari putusan, disertai keadaan yang memberatkan dan yang meringankan terdakwa.</a:t>
            </a:r>
          </a:p>
          <a:p>
            <a:r>
              <a:rPr lang="id-ID" dirty="0"/>
              <a:t>Hari dan tanggal diadakannya musyawarah majelis hakim kecuali perkara diperiksa oleh hakim tunggal.</a:t>
            </a:r>
          </a:p>
          <a:p>
            <a:r>
              <a:rPr lang="id-ID" dirty="0"/>
              <a:t>Menyatakan kesalahan terdakwa, pernyataan telah terpenuhi semua unsur dalam rumusan tindak pidana disertai dengan kualifikasinya dan pemidanaan atau tindakan yang dijatuhkan.</a:t>
            </a:r>
          </a:p>
          <a:p>
            <a:r>
              <a:rPr lang="id-ID" dirty="0"/>
              <a:t>Ketentuan kepada siapa biaya perkara dibebankan dengan menyebutkan jumlahnya yang pasti dan ketentuan mengenai barang bukti.</a:t>
            </a:r>
          </a:p>
          <a:p>
            <a:r>
              <a:rPr lang="id-ID" dirty="0"/>
              <a:t>Keterangan bahwa seluruh surat ternyata palsu dan keterangan di mana letaknya kepalsuan itu, jika terdapat surat otentik dianggap palsu.</a:t>
            </a:r>
          </a:p>
          <a:p>
            <a:r>
              <a:rPr lang="id-ID" dirty="0"/>
              <a:t>Perintah supaya terdakwa ditahan atau tetap dalam tahanan atau dibebaskan.</a:t>
            </a:r>
          </a:p>
          <a:p>
            <a:r>
              <a:rPr lang="id-ID" dirty="0"/>
              <a:t>Hari dan tanggal putusan, nama penuntut umum, nama hakim yang memutus dan nama panitera</a:t>
            </a:r>
          </a:p>
        </p:txBody>
      </p:sp>
    </p:spTree>
    <p:extLst>
      <p:ext uri="{BB962C8B-B14F-4D97-AF65-F5344CB8AC3E}">
        <p14:creationId xmlns:p14="http://schemas.microsoft.com/office/powerpoint/2010/main" val="11997420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1543" y="1735429"/>
            <a:ext cx="3581399" cy="584775"/>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i="1" dirty="0"/>
              <a:t>System </a:t>
            </a:r>
            <a:r>
              <a:rPr lang="en-US" sz="3200" b="1" i="1" dirty="0" err="1"/>
              <a:t>inquisitoir</a:t>
            </a:r>
            <a:r>
              <a:rPr lang="en-US" sz="3200" b="1" i="1" dirty="0"/>
              <a:t> </a:t>
            </a:r>
            <a:endParaRPr lang="id-ID" sz="3200" dirty="0"/>
          </a:p>
        </p:txBody>
      </p:sp>
      <p:sp>
        <p:nvSpPr>
          <p:cNvPr id="5" name="TextBox 4"/>
          <p:cNvSpPr txBox="1"/>
          <p:nvPr/>
        </p:nvSpPr>
        <p:spPr>
          <a:xfrm>
            <a:off x="5086350" y="3111816"/>
            <a:ext cx="3467098" cy="954107"/>
          </a:xfrm>
          <a:prstGeom prst="rect">
            <a:avLst/>
          </a:prstGeom>
          <a:solidFill>
            <a:srgbClr val="92D05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id-ID" sz="2800" dirty="0" smtClean="0"/>
              <a:t>Tersangka Sebagai Subyek</a:t>
            </a:r>
            <a:endParaRPr lang="id-ID" sz="2800" dirty="0"/>
          </a:p>
        </p:txBody>
      </p:sp>
      <p:sp>
        <p:nvSpPr>
          <p:cNvPr id="6" name="TextBox 5"/>
          <p:cNvSpPr txBox="1"/>
          <p:nvPr/>
        </p:nvSpPr>
        <p:spPr>
          <a:xfrm>
            <a:off x="762000" y="354767"/>
            <a:ext cx="7162800"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id-ID" sz="2800" b="1" dirty="0" smtClean="0"/>
              <a:t>SISTEM  HUKUM ACARA PIDANA</a:t>
            </a:r>
          </a:p>
        </p:txBody>
      </p:sp>
      <p:cxnSp>
        <p:nvCxnSpPr>
          <p:cNvPr id="8" name="Straight Arrow Connector 7"/>
          <p:cNvCxnSpPr>
            <a:endCxn id="4" idx="0"/>
          </p:cNvCxnSpPr>
          <p:nvPr/>
        </p:nvCxnSpPr>
        <p:spPr>
          <a:xfrm flipH="1">
            <a:off x="2852243" y="944719"/>
            <a:ext cx="1617281" cy="7907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18" idx="0"/>
          </p:cNvCxnSpPr>
          <p:nvPr/>
        </p:nvCxnSpPr>
        <p:spPr>
          <a:xfrm>
            <a:off x="4469524" y="944719"/>
            <a:ext cx="2178926" cy="8214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067298" y="4272015"/>
            <a:ext cx="3505200" cy="923330"/>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id-ID" dirty="0" smtClean="0"/>
              <a:t>Pemeriksaan Tidak sewenang-wenang, diberikan kesempatan Untuk beragumentasi</a:t>
            </a:r>
            <a:endParaRPr lang="id-ID" dirty="0"/>
          </a:p>
        </p:txBody>
      </p:sp>
      <p:sp>
        <p:nvSpPr>
          <p:cNvPr id="14" name="TextBox 13"/>
          <p:cNvSpPr txBox="1"/>
          <p:nvPr/>
        </p:nvSpPr>
        <p:spPr>
          <a:xfrm>
            <a:off x="735724" y="3140660"/>
            <a:ext cx="3733800" cy="954107"/>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id-ID" sz="2800" dirty="0" smtClean="0"/>
              <a:t>Tersangka Sebagai Obyek</a:t>
            </a:r>
            <a:endParaRPr lang="id-ID" sz="2800" dirty="0"/>
          </a:p>
        </p:txBody>
      </p:sp>
      <p:sp>
        <p:nvSpPr>
          <p:cNvPr id="15" name="TextBox 14"/>
          <p:cNvSpPr txBox="1"/>
          <p:nvPr/>
        </p:nvSpPr>
        <p:spPr>
          <a:xfrm>
            <a:off x="646386" y="5747578"/>
            <a:ext cx="3733800" cy="830997"/>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id-ID" sz="2400" dirty="0" smtClean="0"/>
              <a:t>Tidak memperhatikan nilai-nilai HAM</a:t>
            </a:r>
            <a:endParaRPr lang="id-ID" sz="2400" dirty="0"/>
          </a:p>
        </p:txBody>
      </p:sp>
      <p:sp>
        <p:nvSpPr>
          <p:cNvPr id="16" name="TextBox 15"/>
          <p:cNvSpPr txBox="1"/>
          <p:nvPr/>
        </p:nvSpPr>
        <p:spPr>
          <a:xfrm>
            <a:off x="662152" y="4640024"/>
            <a:ext cx="3733800" cy="830997"/>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id-ID" sz="2400" dirty="0" smtClean="0"/>
              <a:t>Pemeriksaan sewenang atas kemauan penyidik</a:t>
            </a:r>
            <a:endParaRPr lang="id-ID" sz="2400" dirty="0"/>
          </a:p>
        </p:txBody>
      </p:sp>
      <p:sp>
        <p:nvSpPr>
          <p:cNvPr id="18" name="TextBox 17"/>
          <p:cNvSpPr txBox="1"/>
          <p:nvPr/>
        </p:nvSpPr>
        <p:spPr>
          <a:xfrm>
            <a:off x="4876801" y="1766207"/>
            <a:ext cx="3543298" cy="584775"/>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i="1" dirty="0"/>
              <a:t>System  </a:t>
            </a:r>
            <a:r>
              <a:rPr lang="en-US" sz="3200" b="1" i="1" dirty="0" err="1"/>
              <a:t>accusatoir</a:t>
            </a:r>
            <a:r>
              <a:rPr lang="en-US" sz="3200" b="1" i="1" dirty="0"/>
              <a:t> </a:t>
            </a:r>
            <a:endParaRPr lang="id-ID" sz="3200" dirty="0"/>
          </a:p>
        </p:txBody>
      </p:sp>
      <p:sp>
        <p:nvSpPr>
          <p:cNvPr id="20" name="TextBox 19"/>
          <p:cNvSpPr txBox="1"/>
          <p:nvPr/>
        </p:nvSpPr>
        <p:spPr>
          <a:xfrm>
            <a:off x="5086350" y="5686022"/>
            <a:ext cx="3505200" cy="954107"/>
          </a:xfrm>
          <a:prstGeom prst="rect">
            <a:avLst/>
          </a:prstGeom>
          <a:solidFill>
            <a:srgbClr val="FFC00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id-ID" sz="2800" dirty="0" smtClean="0"/>
              <a:t>Memperhatikan Nilai Nilai HAM</a:t>
            </a:r>
            <a:endParaRPr lang="id-ID" sz="2800" dirty="0"/>
          </a:p>
        </p:txBody>
      </p:sp>
      <p:cxnSp>
        <p:nvCxnSpPr>
          <p:cNvPr id="11" name="Straight Arrow Connector 10"/>
          <p:cNvCxnSpPr>
            <a:stCxn id="4" idx="2"/>
          </p:cNvCxnSpPr>
          <p:nvPr/>
        </p:nvCxnSpPr>
        <p:spPr>
          <a:xfrm flipH="1">
            <a:off x="2852242" y="2320204"/>
            <a:ext cx="1" cy="8583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8" idx="2"/>
          </p:cNvCxnSpPr>
          <p:nvPr/>
        </p:nvCxnSpPr>
        <p:spPr>
          <a:xfrm>
            <a:off x="6648450" y="2350982"/>
            <a:ext cx="0" cy="8275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4" idx="2"/>
          </p:cNvCxnSpPr>
          <p:nvPr/>
        </p:nvCxnSpPr>
        <p:spPr>
          <a:xfrm>
            <a:off x="2602624" y="4094767"/>
            <a:ext cx="0" cy="3303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6" idx="2"/>
            <a:endCxn id="15" idx="0"/>
          </p:cNvCxnSpPr>
          <p:nvPr/>
        </p:nvCxnSpPr>
        <p:spPr>
          <a:xfrm flipH="1">
            <a:off x="2513286" y="5471021"/>
            <a:ext cx="15766" cy="2765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5" idx="2"/>
            <a:endCxn id="12" idx="0"/>
          </p:cNvCxnSpPr>
          <p:nvPr/>
        </p:nvCxnSpPr>
        <p:spPr>
          <a:xfrm flipH="1">
            <a:off x="6819898" y="4065923"/>
            <a:ext cx="1" cy="2060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2" idx="2"/>
          </p:cNvCxnSpPr>
          <p:nvPr/>
        </p:nvCxnSpPr>
        <p:spPr>
          <a:xfrm>
            <a:off x="6819898" y="5195345"/>
            <a:ext cx="0" cy="5522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62946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886700" cy="914400"/>
          </a:xfrm>
        </p:spPr>
        <p:txBody>
          <a:bodyPr/>
          <a:lstStyle/>
          <a:p>
            <a:pPr marL="42545" marR="3658235" lvl="0" indent="-342900" algn="ctr">
              <a:spcBef>
                <a:spcPts val="800"/>
              </a:spcBef>
            </a:pPr>
            <a:r>
              <a:rPr lang="id-ID" b="1" i="1" cap="none" dirty="0" smtClean="0">
                <a:solidFill>
                  <a:srgbClr val="000000"/>
                </a:solidFill>
                <a:latin typeface="Arial" pitchFamily="34" charset="0"/>
                <a:ea typeface="Times New Roman"/>
                <a:cs typeface="Arial" pitchFamily="34" charset="0"/>
              </a:rPr>
              <a:t/>
            </a:r>
            <a:br>
              <a:rPr lang="id-ID" b="1" i="1" cap="none" dirty="0" smtClean="0">
                <a:solidFill>
                  <a:srgbClr val="000000"/>
                </a:solidFill>
                <a:latin typeface="Arial" pitchFamily="34" charset="0"/>
                <a:ea typeface="Times New Roman"/>
                <a:cs typeface="Arial" pitchFamily="34" charset="0"/>
              </a:rPr>
            </a:br>
            <a:r>
              <a:rPr lang="id-ID" b="1" i="1" cap="none" dirty="0" smtClean="0">
                <a:solidFill>
                  <a:srgbClr val="000000"/>
                </a:solidFill>
                <a:latin typeface="Arial" pitchFamily="34" charset="0"/>
                <a:ea typeface="Times New Roman"/>
                <a:cs typeface="Arial" pitchFamily="34" charset="0"/>
              </a:rPr>
              <a:t>                                  </a:t>
            </a:r>
            <a:r>
              <a:rPr lang="en-US" sz="2400" b="1" i="1" cap="none" dirty="0" err="1" smtClean="0">
                <a:solidFill>
                  <a:srgbClr val="000000"/>
                </a:solidFill>
                <a:latin typeface="Arial" pitchFamily="34" charset="0"/>
                <a:ea typeface="Times New Roman"/>
                <a:cs typeface="Arial" pitchFamily="34" charset="0"/>
              </a:rPr>
              <a:t>A</a:t>
            </a:r>
            <a:r>
              <a:rPr lang="en-US" sz="2400" b="1" i="1" cap="none" spc="5" dirty="0" err="1" smtClean="0">
                <a:solidFill>
                  <a:srgbClr val="000000"/>
                </a:solidFill>
                <a:latin typeface="Arial" pitchFamily="34" charset="0"/>
                <a:ea typeface="Times New Roman"/>
                <a:cs typeface="Arial" pitchFamily="34" charset="0"/>
              </a:rPr>
              <a:t>z</a:t>
            </a:r>
            <a:r>
              <a:rPr lang="en-US" sz="2400" b="1" i="1" cap="none" spc="-5" dirty="0" err="1" smtClean="0">
                <a:solidFill>
                  <a:srgbClr val="000000"/>
                </a:solidFill>
                <a:latin typeface="Arial" pitchFamily="34" charset="0"/>
                <a:ea typeface="Times New Roman"/>
                <a:cs typeface="Arial" pitchFamily="34" charset="0"/>
              </a:rPr>
              <a:t>a</a:t>
            </a:r>
            <a:r>
              <a:rPr lang="en-US" sz="2400" b="1" i="1" cap="none" dirty="0" err="1" smtClean="0">
                <a:solidFill>
                  <a:srgbClr val="000000"/>
                </a:solidFill>
                <a:latin typeface="Arial" pitchFamily="34" charset="0"/>
                <a:ea typeface="Times New Roman"/>
                <a:cs typeface="Arial" pitchFamily="34" charset="0"/>
              </a:rPr>
              <a:t>s</a:t>
            </a:r>
            <a:r>
              <a:rPr lang="en-US" sz="2400" b="1" i="1" cap="none" dirty="0" smtClean="0">
                <a:solidFill>
                  <a:srgbClr val="000000"/>
                </a:solidFill>
                <a:latin typeface="Arial" pitchFamily="34" charset="0"/>
                <a:ea typeface="Times New Roman"/>
                <a:cs typeface="Arial" pitchFamily="34" charset="0"/>
              </a:rPr>
              <a:t>  </a:t>
            </a:r>
            <a:r>
              <a:rPr lang="en-US" sz="2400" b="1" i="1" cap="none" dirty="0" err="1">
                <a:solidFill>
                  <a:srgbClr val="000000"/>
                </a:solidFill>
                <a:latin typeface="Arial" pitchFamily="34" charset="0"/>
                <a:ea typeface="Times New Roman"/>
                <a:cs typeface="Arial" pitchFamily="34" charset="0"/>
              </a:rPr>
              <a:t>H</a:t>
            </a:r>
            <a:r>
              <a:rPr lang="en-US" sz="2400" b="1" i="1" cap="none" spc="-15" dirty="0" err="1">
                <a:solidFill>
                  <a:srgbClr val="000000"/>
                </a:solidFill>
                <a:latin typeface="Arial" pitchFamily="34" charset="0"/>
                <a:ea typeface="Times New Roman"/>
                <a:cs typeface="Arial" pitchFamily="34" charset="0"/>
              </a:rPr>
              <a:t>u</a:t>
            </a:r>
            <a:r>
              <a:rPr lang="en-US" sz="2400" b="1" i="1" cap="none" spc="5" dirty="0" err="1">
                <a:solidFill>
                  <a:srgbClr val="000000"/>
                </a:solidFill>
                <a:latin typeface="Arial" pitchFamily="34" charset="0"/>
                <a:ea typeface="Times New Roman"/>
                <a:cs typeface="Arial" pitchFamily="34" charset="0"/>
              </a:rPr>
              <a:t>k</a:t>
            </a:r>
            <a:r>
              <a:rPr lang="en-US" sz="2400" b="1" i="1" cap="none" spc="-25" dirty="0" err="1">
                <a:solidFill>
                  <a:srgbClr val="000000"/>
                </a:solidFill>
                <a:latin typeface="Arial" pitchFamily="34" charset="0"/>
                <a:ea typeface="Times New Roman"/>
                <a:cs typeface="Arial" pitchFamily="34" charset="0"/>
              </a:rPr>
              <a:t>u</a:t>
            </a:r>
            <a:r>
              <a:rPr lang="en-US" sz="2400" b="1" i="1" cap="none" dirty="0" err="1">
                <a:solidFill>
                  <a:srgbClr val="000000"/>
                </a:solidFill>
                <a:latin typeface="Arial" pitchFamily="34" charset="0"/>
                <a:ea typeface="Times New Roman"/>
                <a:cs typeface="Arial" pitchFamily="34" charset="0"/>
              </a:rPr>
              <a:t>m</a:t>
            </a:r>
            <a:r>
              <a:rPr lang="en-US" sz="2400" b="1" i="1" cap="none" spc="25" dirty="0">
                <a:solidFill>
                  <a:srgbClr val="000000"/>
                </a:solidFill>
                <a:latin typeface="Arial" pitchFamily="34" charset="0"/>
                <a:ea typeface="Times New Roman"/>
                <a:cs typeface="Arial" pitchFamily="34" charset="0"/>
              </a:rPr>
              <a:t> </a:t>
            </a:r>
            <a:r>
              <a:rPr lang="en-US" sz="2400" b="1" i="1" cap="none" dirty="0" err="1" smtClean="0">
                <a:solidFill>
                  <a:srgbClr val="000000"/>
                </a:solidFill>
                <a:latin typeface="Arial" pitchFamily="34" charset="0"/>
                <a:ea typeface="Times New Roman"/>
                <a:cs typeface="Arial" pitchFamily="34" charset="0"/>
              </a:rPr>
              <a:t>A</a:t>
            </a:r>
            <a:r>
              <a:rPr lang="en-US" sz="2400" b="1" i="1" cap="none" spc="-15" dirty="0" err="1" smtClean="0">
                <a:solidFill>
                  <a:srgbClr val="000000"/>
                </a:solidFill>
                <a:latin typeface="Arial" pitchFamily="34" charset="0"/>
                <a:ea typeface="Times New Roman"/>
                <a:cs typeface="Arial" pitchFamily="34" charset="0"/>
              </a:rPr>
              <a:t>c</a:t>
            </a:r>
            <a:r>
              <a:rPr lang="en-US" sz="2400" b="1" i="1" cap="none" spc="-5" dirty="0" err="1" smtClean="0">
                <a:solidFill>
                  <a:srgbClr val="000000"/>
                </a:solidFill>
                <a:latin typeface="Arial" pitchFamily="34" charset="0"/>
                <a:ea typeface="Times New Roman"/>
                <a:cs typeface="Arial" pitchFamily="34" charset="0"/>
              </a:rPr>
              <a:t>a</a:t>
            </a:r>
            <a:r>
              <a:rPr lang="en-US" sz="2400" b="1" i="1" cap="none" spc="5" dirty="0" err="1" smtClean="0">
                <a:solidFill>
                  <a:srgbClr val="000000"/>
                </a:solidFill>
                <a:latin typeface="Arial" pitchFamily="34" charset="0"/>
                <a:ea typeface="Times New Roman"/>
                <a:cs typeface="Arial" pitchFamily="34" charset="0"/>
              </a:rPr>
              <a:t>r</a:t>
            </a:r>
            <a:r>
              <a:rPr lang="en-US" sz="2400" b="1" i="1" cap="none" dirty="0" err="1" smtClean="0">
                <a:solidFill>
                  <a:srgbClr val="000000"/>
                </a:solidFill>
                <a:latin typeface="Arial" pitchFamily="34" charset="0"/>
                <a:ea typeface="Times New Roman"/>
                <a:cs typeface="Arial" pitchFamily="34" charset="0"/>
              </a:rPr>
              <a:t>a</a:t>
            </a:r>
            <a:r>
              <a:rPr lang="en-US" sz="2400" b="1" i="1" cap="none" spc="-10" dirty="0" smtClean="0">
                <a:solidFill>
                  <a:srgbClr val="000000"/>
                </a:solidFill>
                <a:latin typeface="Arial" pitchFamily="34" charset="0"/>
                <a:ea typeface="Times New Roman"/>
                <a:cs typeface="Arial" pitchFamily="34" charset="0"/>
              </a:rPr>
              <a:t> </a:t>
            </a:r>
            <a:r>
              <a:rPr lang="en-US" sz="2400" b="1" i="1" cap="none" spc="-5" dirty="0" err="1" smtClean="0">
                <a:solidFill>
                  <a:srgbClr val="000000"/>
                </a:solidFill>
                <a:latin typeface="Arial" pitchFamily="34" charset="0"/>
                <a:ea typeface="Times New Roman"/>
                <a:cs typeface="Arial" pitchFamily="34" charset="0"/>
              </a:rPr>
              <a:t>P</a:t>
            </a:r>
            <a:r>
              <a:rPr lang="en-US" sz="2400" b="1" i="1" cap="none" spc="5" dirty="0" err="1" smtClean="0">
                <a:solidFill>
                  <a:srgbClr val="000000"/>
                </a:solidFill>
                <a:latin typeface="Arial" pitchFamily="34" charset="0"/>
                <a:ea typeface="Times New Roman"/>
                <a:cs typeface="Arial" pitchFamily="34" charset="0"/>
              </a:rPr>
              <a:t>i</a:t>
            </a:r>
            <a:r>
              <a:rPr lang="en-US" sz="2400" b="1" i="1" cap="none" spc="-5" dirty="0" err="1" smtClean="0">
                <a:solidFill>
                  <a:srgbClr val="000000"/>
                </a:solidFill>
                <a:latin typeface="Arial" pitchFamily="34" charset="0"/>
                <a:ea typeface="Times New Roman"/>
                <a:cs typeface="Arial" pitchFamily="34" charset="0"/>
              </a:rPr>
              <a:t>d</a:t>
            </a:r>
            <a:r>
              <a:rPr lang="en-US" sz="2400" b="1" i="1" cap="none" spc="5" dirty="0" err="1" smtClean="0">
                <a:solidFill>
                  <a:srgbClr val="000000"/>
                </a:solidFill>
                <a:latin typeface="Arial" pitchFamily="34" charset="0"/>
                <a:ea typeface="Times New Roman"/>
                <a:cs typeface="Arial" pitchFamily="34" charset="0"/>
              </a:rPr>
              <a:t>a</a:t>
            </a:r>
            <a:r>
              <a:rPr lang="en-US" sz="2400" b="1" i="1" cap="none" dirty="0" err="1" smtClean="0">
                <a:solidFill>
                  <a:srgbClr val="000000"/>
                </a:solidFill>
                <a:latin typeface="Arial" pitchFamily="34" charset="0"/>
                <a:ea typeface="Times New Roman"/>
                <a:cs typeface="Arial" pitchFamily="34" charset="0"/>
              </a:rPr>
              <a:t>na</a:t>
            </a:r>
            <a:r>
              <a:rPr lang="id-ID" sz="2400" b="1" cap="none" dirty="0">
                <a:solidFill>
                  <a:srgbClr val="000000"/>
                </a:solidFill>
                <a:latin typeface="Arial" pitchFamily="34" charset="0"/>
                <a:ea typeface="Times New Roman"/>
                <a:cs typeface="Arial" pitchFamily="34" charset="0"/>
              </a:rPr>
              <a:t/>
            </a:r>
            <a:br>
              <a:rPr lang="id-ID" sz="2400" b="1" cap="none" dirty="0">
                <a:solidFill>
                  <a:srgbClr val="000000"/>
                </a:solidFill>
                <a:latin typeface="Arial" pitchFamily="34" charset="0"/>
                <a:ea typeface="Times New Roman"/>
                <a:cs typeface="Arial" pitchFamily="34" charset="0"/>
              </a:rPr>
            </a:br>
            <a:endParaRPr lang="id-ID" sz="2400" dirty="0">
              <a:latin typeface="Arial" pitchFamily="34" charset="0"/>
              <a:cs typeface="Arial" pitchFamily="34" charset="0"/>
            </a:endParaRPr>
          </a:p>
        </p:txBody>
      </p:sp>
      <p:sp>
        <p:nvSpPr>
          <p:cNvPr id="3" name="Content Placeholder 2"/>
          <p:cNvSpPr>
            <a:spLocks noGrp="1"/>
          </p:cNvSpPr>
          <p:nvPr>
            <p:ph idx="1"/>
          </p:nvPr>
        </p:nvSpPr>
        <p:spPr>
          <a:xfrm>
            <a:off x="152400" y="990600"/>
            <a:ext cx="12877800" cy="6248400"/>
          </a:xfrm>
        </p:spPr>
        <p:txBody>
          <a:bodyPr>
            <a:normAutofit fontScale="62500" lnSpcReduction="20000"/>
          </a:bodyPr>
          <a:lstStyle/>
          <a:p>
            <a:pPr>
              <a:lnSpc>
                <a:spcPts val="800"/>
              </a:lnSpc>
              <a:spcBef>
                <a:spcPts val="10"/>
              </a:spcBef>
              <a:spcAft>
                <a:spcPts val="0"/>
              </a:spcAft>
            </a:pPr>
            <a:r>
              <a:rPr lang="en-US" sz="900" dirty="0">
                <a:latin typeface="Times New Roman"/>
                <a:ea typeface="Times New Roman"/>
              </a:rPr>
              <a:t> </a:t>
            </a:r>
            <a:endParaRPr lang="id-ID" sz="1050" dirty="0">
              <a:latin typeface="Times New Roman"/>
              <a:ea typeface="Times New Roman"/>
            </a:endParaRPr>
          </a:p>
          <a:p>
            <a:pPr>
              <a:lnSpc>
                <a:spcPts val="600"/>
              </a:lnSpc>
              <a:spcBef>
                <a:spcPts val="35"/>
              </a:spcBef>
              <a:spcAft>
                <a:spcPts val="0"/>
              </a:spcAft>
            </a:pPr>
            <a:r>
              <a:rPr lang="en-US" sz="2000" dirty="0">
                <a:latin typeface="Times New Roman"/>
                <a:ea typeface="Times New Roman"/>
              </a:rPr>
              <a:t> </a:t>
            </a:r>
            <a:endParaRPr lang="id-ID" sz="2000" dirty="0">
              <a:latin typeface="Times New Roman"/>
              <a:ea typeface="Times New Roman"/>
            </a:endParaRPr>
          </a:p>
          <a:p>
            <a:pPr marL="254000" marR="2385695" algn="just">
              <a:spcAft>
                <a:spcPts val="0"/>
              </a:spcAft>
            </a:pPr>
            <a:r>
              <a:rPr lang="en-US" sz="2000" i="1" dirty="0">
                <a:latin typeface="Times New Roman"/>
                <a:ea typeface="Times New Roman"/>
              </a:rPr>
              <a:t>1</a:t>
            </a:r>
            <a:r>
              <a:rPr lang="en-US" sz="3800" i="1" dirty="0">
                <a:latin typeface="Times New Roman"/>
                <a:ea typeface="Times New Roman"/>
              </a:rPr>
              <a:t>.   </a:t>
            </a:r>
            <a:r>
              <a:rPr lang="en-US" sz="3800" dirty="0" err="1">
                <a:latin typeface="Times New Roman"/>
                <a:ea typeface="Times New Roman"/>
              </a:rPr>
              <a:t>Azas</a:t>
            </a:r>
            <a:r>
              <a:rPr lang="en-US" sz="3800" dirty="0">
                <a:latin typeface="Times New Roman"/>
                <a:ea typeface="Times New Roman"/>
              </a:rPr>
              <a:t> </a:t>
            </a:r>
            <a:r>
              <a:rPr lang="en-US" sz="3800" dirty="0" err="1">
                <a:latin typeface="Times New Roman"/>
                <a:ea typeface="Times New Roman"/>
              </a:rPr>
              <a:t>peradilan</a:t>
            </a:r>
            <a:r>
              <a:rPr lang="en-US" sz="3800" spc="5" dirty="0">
                <a:latin typeface="Times New Roman"/>
                <a:ea typeface="Times New Roman"/>
              </a:rPr>
              <a:t> </a:t>
            </a:r>
            <a:r>
              <a:rPr lang="en-US" sz="3800" spc="-5" dirty="0" err="1">
                <a:latin typeface="Times New Roman"/>
                <a:ea typeface="Times New Roman"/>
              </a:rPr>
              <a:t>ce</a:t>
            </a:r>
            <a:r>
              <a:rPr lang="en-US" sz="3800" dirty="0" err="1">
                <a:latin typeface="Times New Roman"/>
                <a:ea typeface="Times New Roman"/>
              </a:rPr>
              <a:t>pat</a:t>
            </a:r>
            <a:r>
              <a:rPr lang="en-US" sz="3800" dirty="0">
                <a:latin typeface="Times New Roman"/>
                <a:ea typeface="Times New Roman"/>
              </a:rPr>
              <a:t>, </a:t>
            </a:r>
            <a:r>
              <a:rPr lang="en-US" sz="3800" dirty="0" err="1">
                <a:latin typeface="Times New Roman"/>
                <a:ea typeface="Times New Roman"/>
              </a:rPr>
              <a:t>s</a:t>
            </a:r>
            <a:r>
              <a:rPr lang="en-US" sz="3800" spc="-5" dirty="0" err="1">
                <a:latin typeface="Times New Roman"/>
                <a:ea typeface="Times New Roman"/>
              </a:rPr>
              <a:t>e</a:t>
            </a:r>
            <a:r>
              <a:rPr lang="en-US" sz="3800" dirty="0" err="1">
                <a:latin typeface="Times New Roman"/>
                <a:ea typeface="Times New Roman"/>
              </a:rPr>
              <a:t>d</a:t>
            </a:r>
            <a:r>
              <a:rPr lang="en-US" sz="3800" spc="-5" dirty="0" err="1">
                <a:latin typeface="Times New Roman"/>
                <a:ea typeface="Times New Roman"/>
              </a:rPr>
              <a:t>e</a:t>
            </a:r>
            <a:r>
              <a:rPr lang="en-US" sz="3800" dirty="0" err="1">
                <a:latin typeface="Times New Roman"/>
                <a:ea typeface="Times New Roman"/>
              </a:rPr>
              <a:t>r</a:t>
            </a:r>
            <a:r>
              <a:rPr lang="en-US" sz="3800" spc="5" dirty="0" err="1">
                <a:latin typeface="Times New Roman"/>
                <a:ea typeface="Times New Roman"/>
              </a:rPr>
              <a:t>h</a:t>
            </a:r>
            <a:r>
              <a:rPr lang="en-US" sz="3800" dirty="0" err="1">
                <a:latin typeface="Times New Roman"/>
                <a:ea typeface="Times New Roman"/>
              </a:rPr>
              <a:t>a</a:t>
            </a:r>
            <a:r>
              <a:rPr lang="en-US" sz="3800" spc="5" dirty="0" err="1">
                <a:latin typeface="Times New Roman"/>
                <a:ea typeface="Times New Roman"/>
              </a:rPr>
              <a:t>n</a:t>
            </a:r>
            <a:r>
              <a:rPr lang="en-US" sz="3800" dirty="0" err="1">
                <a:latin typeface="Times New Roman"/>
                <a:ea typeface="Times New Roman"/>
              </a:rPr>
              <a:t>a</a:t>
            </a:r>
            <a:r>
              <a:rPr lang="en-US" sz="3800" dirty="0">
                <a:latin typeface="Times New Roman"/>
                <a:ea typeface="Times New Roman"/>
              </a:rPr>
              <a:t> </a:t>
            </a:r>
            <a:r>
              <a:rPr lang="en-US" sz="3800" dirty="0" err="1">
                <a:latin typeface="Times New Roman"/>
                <a:ea typeface="Times New Roman"/>
              </a:rPr>
              <a:t>dan</a:t>
            </a:r>
            <a:r>
              <a:rPr lang="en-US" sz="3800" spc="5" dirty="0">
                <a:latin typeface="Times New Roman"/>
                <a:ea typeface="Times New Roman"/>
              </a:rPr>
              <a:t> </a:t>
            </a:r>
            <a:r>
              <a:rPr lang="en-US" sz="3800" dirty="0" err="1">
                <a:latin typeface="Times New Roman"/>
                <a:ea typeface="Times New Roman"/>
              </a:rPr>
              <a:t>biaya</a:t>
            </a:r>
            <a:r>
              <a:rPr lang="en-US" sz="3800" dirty="0">
                <a:latin typeface="Times New Roman"/>
                <a:ea typeface="Times New Roman"/>
              </a:rPr>
              <a:t> </a:t>
            </a:r>
            <a:r>
              <a:rPr lang="en-US" sz="3800" dirty="0" err="1">
                <a:latin typeface="Times New Roman"/>
                <a:ea typeface="Times New Roman"/>
              </a:rPr>
              <a:t>ri</a:t>
            </a:r>
            <a:r>
              <a:rPr lang="en-US" sz="3800" spc="5" dirty="0" err="1">
                <a:latin typeface="Times New Roman"/>
                <a:ea typeface="Times New Roman"/>
              </a:rPr>
              <a:t>n</a:t>
            </a:r>
            <a:r>
              <a:rPr lang="en-US" sz="3800" dirty="0" err="1">
                <a:latin typeface="Times New Roman"/>
                <a:ea typeface="Times New Roman"/>
              </a:rPr>
              <a:t>g</a:t>
            </a:r>
            <a:r>
              <a:rPr lang="en-US" sz="3800" spc="-10" dirty="0" err="1">
                <a:latin typeface="Times New Roman"/>
                <a:ea typeface="Times New Roman"/>
              </a:rPr>
              <a:t>a</a:t>
            </a:r>
            <a:r>
              <a:rPr lang="en-US" sz="3800" dirty="0" err="1">
                <a:latin typeface="Times New Roman"/>
                <a:ea typeface="Times New Roman"/>
              </a:rPr>
              <a:t>n</a:t>
            </a:r>
            <a:endParaRPr lang="id-ID" sz="3800" dirty="0">
              <a:latin typeface="Times New Roman"/>
              <a:ea typeface="Times New Roman"/>
            </a:endParaRPr>
          </a:p>
          <a:p>
            <a:pPr>
              <a:lnSpc>
                <a:spcPts val="600"/>
              </a:lnSpc>
              <a:spcBef>
                <a:spcPts val="45"/>
              </a:spcBef>
              <a:spcAft>
                <a:spcPts val="0"/>
              </a:spcAft>
            </a:pPr>
            <a:r>
              <a:rPr lang="en-US" sz="3800" dirty="0">
                <a:latin typeface="Times New Roman"/>
                <a:ea typeface="Times New Roman"/>
              </a:rPr>
              <a:t> </a:t>
            </a:r>
            <a:endParaRPr lang="id-ID" sz="3800" dirty="0">
              <a:latin typeface="Times New Roman"/>
              <a:ea typeface="Times New Roman"/>
            </a:endParaRPr>
          </a:p>
          <a:p>
            <a:pPr marL="254000" marR="3858260" algn="just">
              <a:spcAft>
                <a:spcPts val="0"/>
              </a:spcAft>
            </a:pPr>
            <a:r>
              <a:rPr lang="en-US" sz="3800" dirty="0">
                <a:latin typeface="Times New Roman"/>
                <a:ea typeface="Times New Roman"/>
              </a:rPr>
              <a:t>2.   </a:t>
            </a:r>
            <a:r>
              <a:rPr lang="en-US" sz="3800" dirty="0" err="1">
                <a:latin typeface="Times New Roman"/>
                <a:ea typeface="Times New Roman"/>
              </a:rPr>
              <a:t>Azas</a:t>
            </a:r>
            <a:r>
              <a:rPr lang="en-US" sz="3800" dirty="0">
                <a:latin typeface="Times New Roman"/>
                <a:ea typeface="Times New Roman"/>
              </a:rPr>
              <a:t> </a:t>
            </a:r>
            <a:r>
              <a:rPr lang="en-US" sz="3800" dirty="0" err="1">
                <a:latin typeface="Times New Roman"/>
                <a:ea typeface="Times New Roman"/>
              </a:rPr>
              <a:t>prad</a:t>
            </a:r>
            <a:r>
              <a:rPr lang="en-US" sz="3800" spc="5" dirty="0" err="1">
                <a:latin typeface="Times New Roman"/>
                <a:ea typeface="Times New Roman"/>
              </a:rPr>
              <a:t>u</a:t>
            </a:r>
            <a:r>
              <a:rPr lang="en-US" sz="3800" dirty="0" err="1">
                <a:latin typeface="Times New Roman"/>
                <a:ea typeface="Times New Roman"/>
              </a:rPr>
              <a:t>ga</a:t>
            </a:r>
            <a:r>
              <a:rPr lang="en-US" sz="3800" dirty="0">
                <a:latin typeface="Times New Roman"/>
                <a:ea typeface="Times New Roman"/>
              </a:rPr>
              <a:t> </a:t>
            </a:r>
            <a:r>
              <a:rPr lang="en-US" sz="3800" dirty="0" err="1">
                <a:latin typeface="Times New Roman"/>
                <a:ea typeface="Times New Roman"/>
              </a:rPr>
              <a:t>tak</a:t>
            </a:r>
            <a:r>
              <a:rPr lang="en-US" sz="3800" dirty="0">
                <a:latin typeface="Times New Roman"/>
                <a:ea typeface="Times New Roman"/>
              </a:rPr>
              <a:t> </a:t>
            </a:r>
            <a:r>
              <a:rPr lang="en-US" sz="3800" dirty="0" err="1">
                <a:latin typeface="Times New Roman"/>
                <a:ea typeface="Times New Roman"/>
              </a:rPr>
              <a:t>bersa</a:t>
            </a:r>
            <a:r>
              <a:rPr lang="en-US" sz="3800" spc="-10" dirty="0" err="1">
                <a:latin typeface="Times New Roman"/>
                <a:ea typeface="Times New Roman"/>
              </a:rPr>
              <a:t>l</a:t>
            </a:r>
            <a:r>
              <a:rPr lang="en-US" sz="3800" dirty="0" err="1">
                <a:latin typeface="Times New Roman"/>
                <a:ea typeface="Times New Roman"/>
              </a:rPr>
              <a:t>ah</a:t>
            </a:r>
            <a:endParaRPr lang="id-ID" sz="3800" dirty="0">
              <a:latin typeface="Times New Roman"/>
              <a:ea typeface="Times New Roman"/>
            </a:endParaRPr>
          </a:p>
          <a:p>
            <a:pPr>
              <a:lnSpc>
                <a:spcPts val="600"/>
              </a:lnSpc>
              <a:spcBef>
                <a:spcPts val="35"/>
              </a:spcBef>
              <a:spcAft>
                <a:spcPts val="0"/>
              </a:spcAft>
            </a:pPr>
            <a:r>
              <a:rPr lang="en-US" sz="3800" dirty="0">
                <a:latin typeface="Times New Roman"/>
                <a:ea typeface="Times New Roman"/>
              </a:rPr>
              <a:t> </a:t>
            </a:r>
            <a:endParaRPr lang="id-ID" sz="3800" dirty="0">
              <a:latin typeface="Times New Roman"/>
              <a:ea typeface="Times New Roman"/>
            </a:endParaRPr>
          </a:p>
          <a:p>
            <a:pPr marL="254000" marR="4475480" algn="just">
              <a:spcAft>
                <a:spcPts val="0"/>
              </a:spcAft>
            </a:pPr>
            <a:r>
              <a:rPr lang="en-US" sz="3800" dirty="0">
                <a:latin typeface="Times New Roman"/>
                <a:ea typeface="Times New Roman"/>
              </a:rPr>
              <a:t>3.   </a:t>
            </a:r>
            <a:r>
              <a:rPr lang="en-US" sz="3800" dirty="0" err="1">
                <a:latin typeface="Times New Roman"/>
                <a:ea typeface="Times New Roman"/>
              </a:rPr>
              <a:t>Azas</a:t>
            </a:r>
            <a:r>
              <a:rPr lang="en-US" sz="3800" dirty="0">
                <a:latin typeface="Times New Roman"/>
                <a:ea typeface="Times New Roman"/>
              </a:rPr>
              <a:t> </a:t>
            </a:r>
            <a:r>
              <a:rPr lang="en-US" sz="3800" dirty="0" err="1">
                <a:latin typeface="Times New Roman"/>
                <a:ea typeface="Times New Roman"/>
              </a:rPr>
              <a:t>oport</a:t>
            </a:r>
            <a:r>
              <a:rPr lang="en-US" sz="3800" spc="5" dirty="0" err="1">
                <a:latin typeface="Times New Roman"/>
                <a:ea typeface="Times New Roman"/>
              </a:rPr>
              <a:t>u</a:t>
            </a:r>
            <a:r>
              <a:rPr lang="en-US" sz="3800" spc="-5" dirty="0" err="1">
                <a:latin typeface="Times New Roman"/>
                <a:ea typeface="Times New Roman"/>
              </a:rPr>
              <a:t>n</a:t>
            </a:r>
            <a:r>
              <a:rPr lang="en-US" sz="3800" dirty="0" err="1">
                <a:latin typeface="Times New Roman"/>
                <a:ea typeface="Times New Roman"/>
              </a:rPr>
              <a:t>i</a:t>
            </a:r>
            <a:r>
              <a:rPr lang="en-US" sz="3800" spc="5" dirty="0" err="1">
                <a:latin typeface="Times New Roman"/>
                <a:ea typeface="Times New Roman"/>
              </a:rPr>
              <a:t>t</a:t>
            </a:r>
            <a:r>
              <a:rPr lang="en-US" sz="3800" dirty="0" err="1">
                <a:latin typeface="Times New Roman"/>
                <a:ea typeface="Times New Roman"/>
              </a:rPr>
              <a:t>as</a:t>
            </a:r>
            <a:endParaRPr lang="id-ID" sz="3800" dirty="0">
              <a:latin typeface="Times New Roman"/>
              <a:ea typeface="Times New Roman"/>
            </a:endParaRPr>
          </a:p>
          <a:p>
            <a:pPr>
              <a:lnSpc>
                <a:spcPts val="600"/>
              </a:lnSpc>
              <a:spcBef>
                <a:spcPts val="50"/>
              </a:spcBef>
              <a:spcAft>
                <a:spcPts val="0"/>
              </a:spcAft>
            </a:pPr>
            <a:r>
              <a:rPr lang="en-US" sz="3800" dirty="0">
                <a:latin typeface="Times New Roman"/>
                <a:ea typeface="Times New Roman"/>
              </a:rPr>
              <a:t> </a:t>
            </a:r>
            <a:endParaRPr lang="id-ID" sz="3800" dirty="0">
              <a:latin typeface="Times New Roman"/>
              <a:ea typeface="Times New Roman"/>
            </a:endParaRPr>
          </a:p>
          <a:p>
            <a:pPr marL="254000" marR="2277110" algn="just">
              <a:spcAft>
                <a:spcPts val="0"/>
              </a:spcAft>
            </a:pPr>
            <a:r>
              <a:rPr lang="en-US" sz="3800" dirty="0">
                <a:latin typeface="Times New Roman"/>
                <a:ea typeface="Times New Roman"/>
              </a:rPr>
              <a:t>4.   </a:t>
            </a:r>
            <a:r>
              <a:rPr lang="en-US" sz="3800" dirty="0" err="1">
                <a:latin typeface="Times New Roman"/>
                <a:ea typeface="Times New Roman"/>
              </a:rPr>
              <a:t>Azas</a:t>
            </a:r>
            <a:r>
              <a:rPr lang="en-US" sz="3800" dirty="0">
                <a:latin typeface="Times New Roman"/>
                <a:ea typeface="Times New Roman"/>
              </a:rPr>
              <a:t> </a:t>
            </a:r>
            <a:r>
              <a:rPr lang="en-US" sz="3800" dirty="0" err="1">
                <a:latin typeface="Times New Roman"/>
                <a:ea typeface="Times New Roman"/>
              </a:rPr>
              <a:t>pe</a:t>
            </a:r>
            <a:r>
              <a:rPr lang="en-US" sz="3800" spc="10" dirty="0" err="1">
                <a:latin typeface="Times New Roman"/>
                <a:ea typeface="Times New Roman"/>
              </a:rPr>
              <a:t>m</a:t>
            </a:r>
            <a:r>
              <a:rPr lang="en-US" sz="3800" spc="-5" dirty="0" err="1">
                <a:latin typeface="Times New Roman"/>
                <a:ea typeface="Times New Roman"/>
              </a:rPr>
              <a:t>e</a:t>
            </a:r>
            <a:r>
              <a:rPr lang="en-US" sz="3800" dirty="0" err="1">
                <a:latin typeface="Times New Roman"/>
                <a:ea typeface="Times New Roman"/>
              </a:rPr>
              <a:t>rik</a:t>
            </a:r>
            <a:r>
              <a:rPr lang="en-US" sz="3800" spc="5" dirty="0" err="1">
                <a:latin typeface="Times New Roman"/>
                <a:ea typeface="Times New Roman"/>
              </a:rPr>
              <a:t>s</a:t>
            </a:r>
            <a:r>
              <a:rPr lang="en-US" sz="3800" dirty="0" err="1">
                <a:latin typeface="Times New Roman"/>
                <a:ea typeface="Times New Roman"/>
              </a:rPr>
              <a:t>a</a:t>
            </a:r>
            <a:r>
              <a:rPr lang="en-US" sz="3800" spc="-10" dirty="0" err="1">
                <a:latin typeface="Times New Roman"/>
                <a:ea typeface="Times New Roman"/>
              </a:rPr>
              <a:t>a</a:t>
            </a:r>
            <a:r>
              <a:rPr lang="en-US" sz="3800" dirty="0" err="1">
                <a:latin typeface="Times New Roman"/>
                <a:ea typeface="Times New Roman"/>
              </a:rPr>
              <a:t>n</a:t>
            </a:r>
            <a:r>
              <a:rPr lang="en-US" sz="3800" spc="5" dirty="0">
                <a:latin typeface="Times New Roman"/>
                <a:ea typeface="Times New Roman"/>
              </a:rPr>
              <a:t> </a:t>
            </a:r>
            <a:r>
              <a:rPr lang="en-US" sz="3800" dirty="0" err="1">
                <a:latin typeface="Times New Roman"/>
                <a:ea typeface="Times New Roman"/>
              </a:rPr>
              <a:t>p</a:t>
            </a:r>
            <a:r>
              <a:rPr lang="en-US" sz="3800" spc="-5" dirty="0" err="1">
                <a:latin typeface="Times New Roman"/>
                <a:ea typeface="Times New Roman"/>
              </a:rPr>
              <a:t>e</a:t>
            </a:r>
            <a:r>
              <a:rPr lang="en-US" sz="3800" spc="5" dirty="0" err="1">
                <a:latin typeface="Times New Roman"/>
                <a:ea typeface="Times New Roman"/>
              </a:rPr>
              <a:t>n</a:t>
            </a:r>
            <a:r>
              <a:rPr lang="en-US" sz="3800" dirty="0" err="1">
                <a:latin typeface="Times New Roman"/>
                <a:ea typeface="Times New Roman"/>
              </a:rPr>
              <a:t>g</a:t>
            </a:r>
            <a:r>
              <a:rPr lang="en-US" sz="3800" spc="-10" dirty="0" err="1">
                <a:latin typeface="Times New Roman"/>
                <a:ea typeface="Times New Roman"/>
              </a:rPr>
              <a:t>a</a:t>
            </a:r>
            <a:r>
              <a:rPr lang="en-US" sz="3800" dirty="0" err="1">
                <a:latin typeface="Times New Roman"/>
                <a:ea typeface="Times New Roman"/>
              </a:rPr>
              <a:t>di</a:t>
            </a:r>
            <a:r>
              <a:rPr lang="en-US" sz="3800" spc="5" dirty="0" err="1">
                <a:latin typeface="Times New Roman"/>
                <a:ea typeface="Times New Roman"/>
              </a:rPr>
              <a:t>l</a:t>
            </a:r>
            <a:r>
              <a:rPr lang="en-US" sz="3800" dirty="0" err="1">
                <a:latin typeface="Times New Roman"/>
                <a:ea typeface="Times New Roman"/>
              </a:rPr>
              <a:t>an</a:t>
            </a:r>
            <a:r>
              <a:rPr lang="en-US" sz="3800" spc="5" dirty="0">
                <a:latin typeface="Times New Roman"/>
                <a:ea typeface="Times New Roman"/>
              </a:rPr>
              <a:t> </a:t>
            </a:r>
            <a:r>
              <a:rPr lang="en-US" sz="3800" dirty="0" err="1">
                <a:latin typeface="Times New Roman"/>
                <a:ea typeface="Times New Roman"/>
              </a:rPr>
              <a:t>terbuka</a:t>
            </a:r>
            <a:r>
              <a:rPr lang="en-US" sz="3800" dirty="0">
                <a:latin typeface="Times New Roman"/>
                <a:ea typeface="Times New Roman"/>
              </a:rPr>
              <a:t> </a:t>
            </a:r>
            <a:r>
              <a:rPr lang="en-US" sz="3800" spc="-5" dirty="0" err="1">
                <a:latin typeface="Times New Roman"/>
                <a:ea typeface="Times New Roman"/>
              </a:rPr>
              <a:t>u</a:t>
            </a:r>
            <a:r>
              <a:rPr lang="en-US" sz="3800" spc="5" dirty="0" err="1">
                <a:latin typeface="Times New Roman"/>
                <a:ea typeface="Times New Roman"/>
              </a:rPr>
              <a:t>n</a:t>
            </a:r>
            <a:r>
              <a:rPr lang="en-US" sz="3800" dirty="0" err="1">
                <a:latin typeface="Times New Roman"/>
                <a:ea typeface="Times New Roman"/>
              </a:rPr>
              <a:t>t</a:t>
            </a:r>
            <a:r>
              <a:rPr lang="en-US" sz="3800" spc="5" dirty="0" err="1">
                <a:latin typeface="Times New Roman"/>
                <a:ea typeface="Times New Roman"/>
              </a:rPr>
              <a:t>u</a:t>
            </a:r>
            <a:r>
              <a:rPr lang="en-US" sz="3800" dirty="0" err="1">
                <a:latin typeface="Times New Roman"/>
                <a:ea typeface="Times New Roman"/>
              </a:rPr>
              <a:t>k</a:t>
            </a:r>
            <a:r>
              <a:rPr lang="en-US" sz="3800" spc="-10" dirty="0">
                <a:latin typeface="Times New Roman"/>
                <a:ea typeface="Times New Roman"/>
              </a:rPr>
              <a:t> </a:t>
            </a:r>
            <a:r>
              <a:rPr lang="en-US" sz="3800" spc="-5" dirty="0" err="1">
                <a:latin typeface="Times New Roman"/>
                <a:ea typeface="Times New Roman"/>
              </a:rPr>
              <a:t>u</a:t>
            </a:r>
            <a:r>
              <a:rPr lang="en-US" sz="3800" dirty="0" err="1">
                <a:latin typeface="Times New Roman"/>
                <a:ea typeface="Times New Roman"/>
              </a:rPr>
              <a:t>m</a:t>
            </a:r>
            <a:r>
              <a:rPr lang="en-US" sz="3800" spc="-5" dirty="0" err="1">
                <a:latin typeface="Times New Roman"/>
                <a:ea typeface="Times New Roman"/>
              </a:rPr>
              <a:t>u</a:t>
            </a:r>
            <a:r>
              <a:rPr lang="en-US" sz="3800" dirty="0" err="1">
                <a:latin typeface="Times New Roman"/>
                <a:ea typeface="Times New Roman"/>
              </a:rPr>
              <a:t>m</a:t>
            </a:r>
            <a:endParaRPr lang="id-ID" sz="3800" dirty="0">
              <a:latin typeface="Times New Roman"/>
              <a:ea typeface="Times New Roman"/>
            </a:endParaRPr>
          </a:p>
          <a:p>
            <a:pPr>
              <a:lnSpc>
                <a:spcPts val="600"/>
              </a:lnSpc>
              <a:spcBef>
                <a:spcPts val="35"/>
              </a:spcBef>
              <a:spcAft>
                <a:spcPts val="0"/>
              </a:spcAft>
            </a:pPr>
            <a:r>
              <a:rPr lang="en-US" sz="3800" dirty="0">
                <a:latin typeface="Times New Roman"/>
                <a:ea typeface="Times New Roman"/>
              </a:rPr>
              <a:t> </a:t>
            </a:r>
            <a:endParaRPr lang="id-ID" sz="3800" dirty="0">
              <a:latin typeface="Times New Roman"/>
              <a:ea typeface="Times New Roman"/>
            </a:endParaRPr>
          </a:p>
          <a:p>
            <a:pPr marL="254000" marR="2830195" algn="just">
              <a:spcAft>
                <a:spcPts val="0"/>
              </a:spcAft>
            </a:pPr>
            <a:r>
              <a:rPr lang="en-US" sz="3800" dirty="0">
                <a:latin typeface="Times New Roman"/>
                <a:ea typeface="Times New Roman"/>
              </a:rPr>
              <a:t>5.   </a:t>
            </a:r>
            <a:r>
              <a:rPr lang="en-US" sz="3800" dirty="0" err="1">
                <a:latin typeface="Times New Roman"/>
                <a:ea typeface="Times New Roman"/>
              </a:rPr>
              <a:t>Azas</a:t>
            </a:r>
            <a:r>
              <a:rPr lang="en-US" sz="3800" dirty="0">
                <a:latin typeface="Times New Roman"/>
                <a:ea typeface="Times New Roman"/>
              </a:rPr>
              <a:t> </a:t>
            </a:r>
            <a:r>
              <a:rPr lang="en-US" sz="3800" dirty="0" err="1">
                <a:latin typeface="Times New Roman"/>
                <a:ea typeface="Times New Roman"/>
              </a:rPr>
              <a:t>perlak</a:t>
            </a:r>
            <a:r>
              <a:rPr lang="en-US" sz="3800" spc="5" dirty="0" err="1">
                <a:latin typeface="Times New Roman"/>
                <a:ea typeface="Times New Roman"/>
              </a:rPr>
              <a:t>u</a:t>
            </a:r>
            <a:r>
              <a:rPr lang="en-US" sz="3800" dirty="0" err="1">
                <a:latin typeface="Times New Roman"/>
                <a:ea typeface="Times New Roman"/>
              </a:rPr>
              <a:t>an</a:t>
            </a:r>
            <a:r>
              <a:rPr lang="en-US" sz="3800" spc="5" dirty="0">
                <a:latin typeface="Times New Roman"/>
                <a:ea typeface="Times New Roman"/>
              </a:rPr>
              <a:t> </a:t>
            </a:r>
            <a:r>
              <a:rPr lang="en-US" sz="3800" spc="-5" dirty="0">
                <a:latin typeface="Times New Roman"/>
                <a:ea typeface="Times New Roman"/>
              </a:rPr>
              <a:t>y</a:t>
            </a:r>
            <a:r>
              <a:rPr lang="en-US" sz="3800" dirty="0">
                <a:latin typeface="Times New Roman"/>
                <a:ea typeface="Times New Roman"/>
              </a:rPr>
              <a:t>a</a:t>
            </a:r>
            <a:r>
              <a:rPr lang="en-US" sz="3800" spc="5" dirty="0">
                <a:latin typeface="Times New Roman"/>
                <a:ea typeface="Times New Roman"/>
              </a:rPr>
              <a:t>n</a:t>
            </a:r>
            <a:r>
              <a:rPr lang="en-US" sz="3800" dirty="0">
                <a:latin typeface="Times New Roman"/>
                <a:ea typeface="Times New Roman"/>
              </a:rPr>
              <a:t>g </a:t>
            </a:r>
            <a:r>
              <a:rPr lang="en-US" sz="3800" dirty="0" err="1">
                <a:latin typeface="Times New Roman"/>
                <a:ea typeface="Times New Roman"/>
              </a:rPr>
              <a:t>s</a:t>
            </a:r>
            <a:r>
              <a:rPr lang="en-US" sz="3800" spc="-10" dirty="0" err="1">
                <a:latin typeface="Times New Roman"/>
                <a:ea typeface="Times New Roman"/>
              </a:rPr>
              <a:t>a</a:t>
            </a:r>
            <a:r>
              <a:rPr lang="en-US" sz="3800" spc="15" dirty="0" err="1">
                <a:latin typeface="Times New Roman"/>
                <a:ea typeface="Times New Roman"/>
              </a:rPr>
              <a:t>m</a:t>
            </a:r>
            <a:r>
              <a:rPr lang="en-US" sz="3800" dirty="0" err="1">
                <a:latin typeface="Times New Roman"/>
                <a:ea typeface="Times New Roman"/>
              </a:rPr>
              <a:t>a</a:t>
            </a:r>
            <a:r>
              <a:rPr lang="en-US" sz="3800" dirty="0">
                <a:latin typeface="Times New Roman"/>
                <a:ea typeface="Times New Roman"/>
              </a:rPr>
              <a:t> di </a:t>
            </a:r>
            <a:r>
              <a:rPr lang="en-US" sz="3800" dirty="0" err="1">
                <a:latin typeface="Times New Roman"/>
                <a:ea typeface="Times New Roman"/>
              </a:rPr>
              <a:t>depan</a:t>
            </a:r>
            <a:r>
              <a:rPr lang="en-US" sz="3800" spc="-10" dirty="0">
                <a:latin typeface="Times New Roman"/>
                <a:ea typeface="Times New Roman"/>
              </a:rPr>
              <a:t> </a:t>
            </a:r>
            <a:r>
              <a:rPr lang="en-US" sz="3800" spc="5" dirty="0">
                <a:latin typeface="Times New Roman"/>
                <a:ea typeface="Times New Roman"/>
              </a:rPr>
              <a:t>h</a:t>
            </a:r>
            <a:r>
              <a:rPr lang="en-US" sz="3800" dirty="0">
                <a:latin typeface="Times New Roman"/>
                <a:ea typeface="Times New Roman"/>
              </a:rPr>
              <a:t>ak</a:t>
            </a:r>
            <a:r>
              <a:rPr lang="en-US" sz="3800" spc="-10" dirty="0">
                <a:latin typeface="Times New Roman"/>
                <a:ea typeface="Times New Roman"/>
              </a:rPr>
              <a:t>i</a:t>
            </a:r>
            <a:r>
              <a:rPr lang="en-US" sz="3800" dirty="0">
                <a:latin typeface="Times New Roman"/>
                <a:ea typeface="Times New Roman"/>
              </a:rPr>
              <a:t>m</a:t>
            </a:r>
            <a:endParaRPr lang="id-ID" sz="3800" dirty="0">
              <a:latin typeface="Times New Roman"/>
              <a:ea typeface="Times New Roman"/>
            </a:endParaRPr>
          </a:p>
          <a:p>
            <a:pPr>
              <a:lnSpc>
                <a:spcPts val="600"/>
              </a:lnSpc>
              <a:spcBef>
                <a:spcPts val="35"/>
              </a:spcBef>
              <a:spcAft>
                <a:spcPts val="0"/>
              </a:spcAft>
            </a:pPr>
            <a:r>
              <a:rPr lang="en-US" sz="3800" dirty="0">
                <a:latin typeface="Times New Roman"/>
                <a:ea typeface="Times New Roman"/>
              </a:rPr>
              <a:t> </a:t>
            </a:r>
            <a:endParaRPr lang="id-ID" sz="3800" dirty="0">
              <a:latin typeface="Times New Roman"/>
              <a:ea typeface="Times New Roman"/>
            </a:endParaRPr>
          </a:p>
          <a:p>
            <a:pPr marL="254000" marR="2372360" algn="just">
              <a:spcAft>
                <a:spcPts val="0"/>
              </a:spcAft>
            </a:pPr>
            <a:r>
              <a:rPr lang="en-US" sz="3800" dirty="0">
                <a:latin typeface="Times New Roman"/>
                <a:ea typeface="Times New Roman"/>
              </a:rPr>
              <a:t>6.   </a:t>
            </a:r>
            <a:r>
              <a:rPr lang="en-US" sz="3800" dirty="0" err="1">
                <a:latin typeface="Times New Roman"/>
                <a:ea typeface="Times New Roman"/>
              </a:rPr>
              <a:t>Azas</a:t>
            </a:r>
            <a:r>
              <a:rPr lang="en-US" sz="3800" dirty="0">
                <a:latin typeface="Times New Roman"/>
                <a:ea typeface="Times New Roman"/>
              </a:rPr>
              <a:t> </a:t>
            </a:r>
            <a:r>
              <a:rPr lang="en-US" sz="3800" dirty="0" err="1">
                <a:latin typeface="Times New Roman"/>
                <a:ea typeface="Times New Roman"/>
              </a:rPr>
              <a:t>pe</a:t>
            </a:r>
            <a:r>
              <a:rPr lang="en-US" sz="3800" spc="10" dirty="0" err="1">
                <a:latin typeface="Times New Roman"/>
                <a:ea typeface="Times New Roman"/>
              </a:rPr>
              <a:t>m</a:t>
            </a:r>
            <a:r>
              <a:rPr lang="en-US" sz="3800" spc="-5" dirty="0" err="1">
                <a:latin typeface="Times New Roman"/>
                <a:ea typeface="Times New Roman"/>
              </a:rPr>
              <a:t>e</a:t>
            </a:r>
            <a:r>
              <a:rPr lang="en-US" sz="3800" dirty="0" err="1">
                <a:latin typeface="Times New Roman"/>
                <a:ea typeface="Times New Roman"/>
              </a:rPr>
              <a:t>rik</a:t>
            </a:r>
            <a:r>
              <a:rPr lang="en-US" sz="3800" spc="5" dirty="0" err="1">
                <a:latin typeface="Times New Roman"/>
                <a:ea typeface="Times New Roman"/>
              </a:rPr>
              <a:t>s</a:t>
            </a:r>
            <a:r>
              <a:rPr lang="en-US" sz="3800" dirty="0" err="1">
                <a:latin typeface="Times New Roman"/>
                <a:ea typeface="Times New Roman"/>
              </a:rPr>
              <a:t>a</a:t>
            </a:r>
            <a:r>
              <a:rPr lang="en-US" sz="3800" spc="-10" dirty="0" err="1">
                <a:latin typeface="Times New Roman"/>
                <a:ea typeface="Times New Roman"/>
              </a:rPr>
              <a:t>a</a:t>
            </a:r>
            <a:r>
              <a:rPr lang="en-US" sz="3800" dirty="0" err="1">
                <a:latin typeface="Times New Roman"/>
                <a:ea typeface="Times New Roman"/>
              </a:rPr>
              <a:t>n</a:t>
            </a:r>
            <a:r>
              <a:rPr lang="en-US" sz="3800" spc="5" dirty="0">
                <a:latin typeface="Times New Roman"/>
                <a:ea typeface="Times New Roman"/>
              </a:rPr>
              <a:t> h</a:t>
            </a:r>
            <a:r>
              <a:rPr lang="en-US" sz="3800" dirty="0">
                <a:latin typeface="Times New Roman"/>
                <a:ea typeface="Times New Roman"/>
              </a:rPr>
              <a:t>ak</a:t>
            </a:r>
            <a:r>
              <a:rPr lang="en-US" sz="3800" spc="-10" dirty="0">
                <a:latin typeface="Times New Roman"/>
                <a:ea typeface="Times New Roman"/>
              </a:rPr>
              <a:t>i</a:t>
            </a:r>
            <a:r>
              <a:rPr lang="en-US" sz="3800" dirty="0">
                <a:latin typeface="Times New Roman"/>
                <a:ea typeface="Times New Roman"/>
              </a:rPr>
              <a:t>m</a:t>
            </a:r>
            <a:r>
              <a:rPr lang="en-US" sz="3800" spc="15" dirty="0">
                <a:latin typeface="Times New Roman"/>
                <a:ea typeface="Times New Roman"/>
              </a:rPr>
              <a:t> </a:t>
            </a:r>
            <a:r>
              <a:rPr lang="en-US" sz="3800" spc="-5" dirty="0">
                <a:latin typeface="Times New Roman"/>
                <a:ea typeface="Times New Roman"/>
              </a:rPr>
              <a:t>y</a:t>
            </a:r>
            <a:r>
              <a:rPr lang="en-US" sz="3800" dirty="0">
                <a:latin typeface="Times New Roman"/>
                <a:ea typeface="Times New Roman"/>
              </a:rPr>
              <a:t>a</a:t>
            </a:r>
            <a:r>
              <a:rPr lang="en-US" sz="3800" spc="5" dirty="0">
                <a:latin typeface="Times New Roman"/>
                <a:ea typeface="Times New Roman"/>
              </a:rPr>
              <a:t>n</a:t>
            </a:r>
            <a:r>
              <a:rPr lang="en-US" sz="3800" dirty="0">
                <a:latin typeface="Times New Roman"/>
                <a:ea typeface="Times New Roman"/>
              </a:rPr>
              <a:t>g </a:t>
            </a:r>
            <a:r>
              <a:rPr lang="en-US" sz="3800" dirty="0" err="1">
                <a:latin typeface="Times New Roman"/>
                <a:ea typeface="Times New Roman"/>
              </a:rPr>
              <a:t>l</a:t>
            </a:r>
            <a:r>
              <a:rPr lang="en-US" sz="3800" spc="-10" dirty="0" err="1">
                <a:latin typeface="Times New Roman"/>
                <a:ea typeface="Times New Roman"/>
              </a:rPr>
              <a:t>a</a:t>
            </a:r>
            <a:r>
              <a:rPr lang="en-US" sz="3800" spc="5" dirty="0" err="1">
                <a:latin typeface="Times New Roman"/>
                <a:ea typeface="Times New Roman"/>
              </a:rPr>
              <a:t>n</a:t>
            </a:r>
            <a:r>
              <a:rPr lang="en-US" sz="3800" dirty="0" err="1">
                <a:latin typeface="Times New Roman"/>
                <a:ea typeface="Times New Roman"/>
              </a:rPr>
              <a:t>gs</a:t>
            </a:r>
            <a:r>
              <a:rPr lang="en-US" sz="3800" spc="-5" dirty="0" err="1">
                <a:latin typeface="Times New Roman"/>
                <a:ea typeface="Times New Roman"/>
              </a:rPr>
              <a:t>u</a:t>
            </a:r>
            <a:r>
              <a:rPr lang="en-US" sz="3800" spc="5" dirty="0" err="1">
                <a:latin typeface="Times New Roman"/>
                <a:ea typeface="Times New Roman"/>
              </a:rPr>
              <a:t>n</a:t>
            </a:r>
            <a:r>
              <a:rPr lang="en-US" sz="3800" dirty="0" err="1">
                <a:latin typeface="Times New Roman"/>
                <a:ea typeface="Times New Roman"/>
              </a:rPr>
              <a:t>g</a:t>
            </a:r>
            <a:r>
              <a:rPr lang="en-US" sz="3800" dirty="0">
                <a:latin typeface="Times New Roman"/>
                <a:ea typeface="Times New Roman"/>
              </a:rPr>
              <a:t> </a:t>
            </a:r>
            <a:r>
              <a:rPr lang="en-US" sz="3800" dirty="0" err="1">
                <a:latin typeface="Times New Roman"/>
                <a:ea typeface="Times New Roman"/>
              </a:rPr>
              <a:t>dan</a:t>
            </a:r>
            <a:r>
              <a:rPr lang="en-US" sz="3800" spc="5" dirty="0">
                <a:latin typeface="Times New Roman"/>
                <a:ea typeface="Times New Roman"/>
              </a:rPr>
              <a:t> </a:t>
            </a:r>
            <a:r>
              <a:rPr lang="en-US" sz="3800" dirty="0" err="1">
                <a:latin typeface="Times New Roman"/>
                <a:ea typeface="Times New Roman"/>
              </a:rPr>
              <a:t>l</a:t>
            </a:r>
            <a:r>
              <a:rPr lang="en-US" sz="3800" spc="5" dirty="0" err="1">
                <a:latin typeface="Times New Roman"/>
                <a:ea typeface="Times New Roman"/>
              </a:rPr>
              <a:t>i</a:t>
            </a:r>
            <a:r>
              <a:rPr lang="en-US" sz="3800" spc="-10" dirty="0" err="1">
                <a:latin typeface="Times New Roman"/>
                <a:ea typeface="Times New Roman"/>
              </a:rPr>
              <a:t>s</a:t>
            </a:r>
            <a:r>
              <a:rPr lang="en-US" sz="3800" dirty="0" err="1">
                <a:latin typeface="Times New Roman"/>
                <a:ea typeface="Times New Roman"/>
              </a:rPr>
              <a:t>an</a:t>
            </a:r>
            <a:endParaRPr lang="id-ID" sz="3800" dirty="0">
              <a:latin typeface="Times New Roman"/>
              <a:ea typeface="Times New Roman"/>
            </a:endParaRPr>
          </a:p>
          <a:p>
            <a:pPr>
              <a:lnSpc>
                <a:spcPts val="600"/>
              </a:lnSpc>
              <a:spcBef>
                <a:spcPts val="45"/>
              </a:spcBef>
              <a:spcAft>
                <a:spcPts val="0"/>
              </a:spcAft>
            </a:pPr>
            <a:r>
              <a:rPr lang="en-US" sz="3800" dirty="0">
                <a:latin typeface="Times New Roman"/>
                <a:ea typeface="Times New Roman"/>
              </a:rPr>
              <a:t> </a:t>
            </a:r>
            <a:endParaRPr lang="id-ID" sz="3800" dirty="0">
              <a:latin typeface="Times New Roman"/>
              <a:ea typeface="Times New Roman"/>
            </a:endParaRPr>
          </a:p>
          <a:p>
            <a:pPr marL="254000" marR="4184650" algn="just">
              <a:spcAft>
                <a:spcPts val="0"/>
              </a:spcAft>
            </a:pPr>
            <a:r>
              <a:rPr lang="en-US" sz="3800" dirty="0">
                <a:latin typeface="Times New Roman"/>
                <a:ea typeface="Times New Roman"/>
              </a:rPr>
              <a:t>7.   </a:t>
            </a:r>
            <a:r>
              <a:rPr lang="en-US" sz="3800" dirty="0" err="1">
                <a:latin typeface="Times New Roman"/>
                <a:ea typeface="Times New Roman"/>
              </a:rPr>
              <a:t>Azas</a:t>
            </a:r>
            <a:r>
              <a:rPr lang="en-US" sz="3800" dirty="0">
                <a:latin typeface="Times New Roman"/>
                <a:ea typeface="Times New Roman"/>
              </a:rPr>
              <a:t> </a:t>
            </a:r>
            <a:r>
              <a:rPr lang="en-US" sz="3800" dirty="0" err="1">
                <a:latin typeface="Times New Roman"/>
                <a:ea typeface="Times New Roman"/>
              </a:rPr>
              <a:t>ba</a:t>
            </a:r>
            <a:r>
              <a:rPr lang="en-US" sz="3800" spc="5" dirty="0" err="1">
                <a:latin typeface="Times New Roman"/>
                <a:ea typeface="Times New Roman"/>
              </a:rPr>
              <a:t>n</a:t>
            </a:r>
            <a:r>
              <a:rPr lang="en-US" sz="3800" dirty="0" err="1">
                <a:latin typeface="Times New Roman"/>
                <a:ea typeface="Times New Roman"/>
              </a:rPr>
              <a:t>t</a:t>
            </a:r>
            <a:r>
              <a:rPr lang="en-US" sz="3800" spc="5" dirty="0" err="1">
                <a:latin typeface="Times New Roman"/>
                <a:ea typeface="Times New Roman"/>
              </a:rPr>
              <a:t>u</a:t>
            </a:r>
            <a:r>
              <a:rPr lang="en-US" sz="3800" spc="-10" dirty="0" err="1">
                <a:latin typeface="Times New Roman"/>
                <a:ea typeface="Times New Roman"/>
              </a:rPr>
              <a:t>a</a:t>
            </a:r>
            <a:r>
              <a:rPr lang="en-US" sz="3800" dirty="0" err="1">
                <a:latin typeface="Times New Roman"/>
                <a:ea typeface="Times New Roman"/>
              </a:rPr>
              <a:t>n</a:t>
            </a:r>
            <a:r>
              <a:rPr lang="en-US" sz="3800" spc="5" dirty="0">
                <a:latin typeface="Times New Roman"/>
                <a:ea typeface="Times New Roman"/>
              </a:rPr>
              <a:t> </a:t>
            </a:r>
            <a:r>
              <a:rPr lang="en-US" sz="3800" spc="-5" dirty="0" err="1">
                <a:latin typeface="Times New Roman"/>
                <a:ea typeface="Times New Roman"/>
              </a:rPr>
              <a:t>h</a:t>
            </a:r>
            <a:r>
              <a:rPr lang="en-US" sz="3800" spc="5" dirty="0" err="1">
                <a:latin typeface="Times New Roman"/>
                <a:ea typeface="Times New Roman"/>
              </a:rPr>
              <a:t>u</a:t>
            </a:r>
            <a:r>
              <a:rPr lang="en-US" sz="3800" dirty="0" err="1">
                <a:latin typeface="Times New Roman"/>
                <a:ea typeface="Times New Roman"/>
              </a:rPr>
              <a:t>k</a:t>
            </a:r>
            <a:r>
              <a:rPr lang="en-US" sz="3800" spc="-5" dirty="0" err="1">
                <a:latin typeface="Times New Roman"/>
                <a:ea typeface="Times New Roman"/>
              </a:rPr>
              <a:t>u</a:t>
            </a:r>
            <a:r>
              <a:rPr lang="en-US" sz="3800" dirty="0" err="1">
                <a:latin typeface="Times New Roman"/>
                <a:ea typeface="Times New Roman"/>
              </a:rPr>
              <a:t>m</a:t>
            </a:r>
            <a:endParaRPr lang="id-ID" sz="3800" dirty="0">
              <a:latin typeface="Times New Roman"/>
              <a:ea typeface="Times New Roman"/>
            </a:endParaRPr>
          </a:p>
          <a:p>
            <a:pPr>
              <a:lnSpc>
                <a:spcPts val="600"/>
              </a:lnSpc>
              <a:spcBef>
                <a:spcPts val="35"/>
              </a:spcBef>
              <a:spcAft>
                <a:spcPts val="0"/>
              </a:spcAft>
            </a:pPr>
            <a:r>
              <a:rPr lang="en-US" sz="3800" dirty="0">
                <a:latin typeface="Times New Roman"/>
                <a:ea typeface="Times New Roman"/>
              </a:rPr>
              <a:t> </a:t>
            </a:r>
            <a:endParaRPr lang="id-ID" sz="3800" dirty="0">
              <a:latin typeface="Times New Roman"/>
              <a:ea typeface="Times New Roman"/>
            </a:endParaRPr>
          </a:p>
          <a:p>
            <a:pPr marL="254000" marR="4319905" algn="just">
              <a:spcAft>
                <a:spcPts val="0"/>
              </a:spcAft>
            </a:pPr>
            <a:r>
              <a:rPr lang="en-US" sz="3800" dirty="0">
                <a:latin typeface="Times New Roman"/>
                <a:ea typeface="Times New Roman"/>
              </a:rPr>
              <a:t>8.   </a:t>
            </a:r>
            <a:r>
              <a:rPr lang="en-US" sz="3800" dirty="0" err="1">
                <a:latin typeface="Times New Roman"/>
                <a:ea typeface="Times New Roman"/>
              </a:rPr>
              <a:t>Azas</a:t>
            </a:r>
            <a:r>
              <a:rPr lang="en-US" sz="3800" dirty="0">
                <a:latin typeface="Times New Roman"/>
                <a:ea typeface="Times New Roman"/>
              </a:rPr>
              <a:t> </a:t>
            </a:r>
            <a:r>
              <a:rPr lang="en-US" sz="3800" spc="5" dirty="0">
                <a:latin typeface="Times New Roman"/>
                <a:ea typeface="Times New Roman"/>
              </a:rPr>
              <a:t>n</a:t>
            </a:r>
            <a:r>
              <a:rPr lang="en-US" sz="3800" dirty="0">
                <a:latin typeface="Times New Roman"/>
                <a:ea typeface="Times New Roman"/>
              </a:rPr>
              <a:t>e</a:t>
            </a:r>
            <a:r>
              <a:rPr lang="en-US" sz="3800" spc="-5" dirty="0">
                <a:latin typeface="Times New Roman"/>
                <a:ea typeface="Times New Roman"/>
              </a:rPr>
              <a:t> </a:t>
            </a:r>
            <a:r>
              <a:rPr lang="en-US" sz="3800" dirty="0" err="1">
                <a:latin typeface="Times New Roman"/>
                <a:ea typeface="Times New Roman"/>
              </a:rPr>
              <a:t>bis</a:t>
            </a:r>
            <a:r>
              <a:rPr lang="en-US" sz="3800" dirty="0">
                <a:latin typeface="Times New Roman"/>
                <a:ea typeface="Times New Roman"/>
              </a:rPr>
              <a:t> </a:t>
            </a:r>
            <a:r>
              <a:rPr lang="en-US" sz="3800" spc="5" dirty="0">
                <a:latin typeface="Times New Roman"/>
                <a:ea typeface="Times New Roman"/>
              </a:rPr>
              <a:t>i</a:t>
            </a:r>
            <a:r>
              <a:rPr lang="en-US" sz="3800" dirty="0">
                <a:latin typeface="Times New Roman"/>
                <a:ea typeface="Times New Roman"/>
              </a:rPr>
              <a:t>n</a:t>
            </a:r>
            <a:r>
              <a:rPr lang="en-US" sz="3800" spc="-10" dirty="0">
                <a:latin typeface="Times New Roman"/>
                <a:ea typeface="Times New Roman"/>
              </a:rPr>
              <a:t> </a:t>
            </a:r>
            <a:r>
              <a:rPr lang="en-US" sz="3800" dirty="0">
                <a:latin typeface="Times New Roman"/>
                <a:ea typeface="Times New Roman"/>
              </a:rPr>
              <a:t>idem</a:t>
            </a:r>
            <a:endParaRPr lang="id-ID" sz="3800" dirty="0">
              <a:latin typeface="Times New Roman"/>
              <a:ea typeface="Times New Roman"/>
            </a:endParaRPr>
          </a:p>
          <a:p>
            <a:pPr>
              <a:lnSpc>
                <a:spcPts val="600"/>
              </a:lnSpc>
              <a:spcBef>
                <a:spcPts val="45"/>
              </a:spcBef>
              <a:spcAft>
                <a:spcPts val="0"/>
              </a:spcAft>
            </a:pPr>
            <a:r>
              <a:rPr lang="en-US" sz="3800" dirty="0">
                <a:latin typeface="Times New Roman"/>
                <a:ea typeface="Times New Roman"/>
              </a:rPr>
              <a:t> </a:t>
            </a:r>
            <a:endParaRPr lang="id-ID" sz="3800" dirty="0">
              <a:latin typeface="Times New Roman"/>
              <a:ea typeface="Times New Roman"/>
            </a:endParaRPr>
          </a:p>
          <a:p>
            <a:pPr marL="254000" marR="4427855" algn="just">
              <a:spcAft>
                <a:spcPts val="0"/>
              </a:spcAft>
            </a:pPr>
            <a:r>
              <a:rPr lang="en-US" sz="3800" dirty="0">
                <a:latin typeface="Times New Roman"/>
                <a:ea typeface="Times New Roman"/>
              </a:rPr>
              <a:t>9.   </a:t>
            </a:r>
            <a:r>
              <a:rPr lang="en-US" sz="3800" dirty="0" err="1">
                <a:latin typeface="Times New Roman"/>
                <a:ea typeface="Times New Roman"/>
              </a:rPr>
              <a:t>Azas</a:t>
            </a:r>
            <a:r>
              <a:rPr lang="en-US" sz="3800" dirty="0">
                <a:latin typeface="Times New Roman"/>
                <a:ea typeface="Times New Roman"/>
              </a:rPr>
              <a:t>  </a:t>
            </a:r>
            <a:r>
              <a:rPr lang="en-US" sz="3800" spc="5" dirty="0" err="1">
                <a:latin typeface="Times New Roman"/>
                <a:ea typeface="Times New Roman"/>
              </a:rPr>
              <a:t>h</a:t>
            </a:r>
            <a:r>
              <a:rPr lang="en-US" sz="3800" dirty="0" err="1">
                <a:latin typeface="Times New Roman"/>
                <a:ea typeface="Times New Roman"/>
              </a:rPr>
              <a:t>ak</a:t>
            </a:r>
            <a:r>
              <a:rPr lang="en-US" sz="3800" dirty="0">
                <a:latin typeface="Times New Roman"/>
                <a:ea typeface="Times New Roman"/>
              </a:rPr>
              <a:t>  </a:t>
            </a:r>
            <a:r>
              <a:rPr lang="en-US" sz="3800" dirty="0" err="1">
                <a:latin typeface="Times New Roman"/>
                <a:ea typeface="Times New Roman"/>
              </a:rPr>
              <a:t>i</a:t>
            </a:r>
            <a:r>
              <a:rPr lang="en-US" sz="3800" spc="5" dirty="0" err="1">
                <a:latin typeface="Times New Roman"/>
                <a:ea typeface="Times New Roman"/>
              </a:rPr>
              <a:t>n</a:t>
            </a:r>
            <a:r>
              <a:rPr lang="en-US" sz="3800" dirty="0" err="1">
                <a:latin typeface="Times New Roman"/>
                <a:ea typeface="Times New Roman"/>
              </a:rPr>
              <a:t>gkar</a:t>
            </a:r>
            <a:endParaRPr lang="id-ID" sz="3800" dirty="0">
              <a:latin typeface="Times New Roman"/>
              <a:ea typeface="Times New Roman"/>
            </a:endParaRPr>
          </a:p>
          <a:p>
            <a:pPr>
              <a:lnSpc>
                <a:spcPts val="600"/>
              </a:lnSpc>
              <a:spcBef>
                <a:spcPts val="35"/>
              </a:spcBef>
              <a:spcAft>
                <a:spcPts val="0"/>
              </a:spcAft>
            </a:pPr>
            <a:r>
              <a:rPr lang="en-US" sz="3800" dirty="0">
                <a:latin typeface="Times New Roman"/>
                <a:ea typeface="Times New Roman"/>
              </a:rPr>
              <a:t> </a:t>
            </a:r>
            <a:endParaRPr lang="id-ID" sz="3800" dirty="0">
              <a:latin typeface="Times New Roman"/>
              <a:ea typeface="Times New Roman"/>
            </a:endParaRPr>
          </a:p>
          <a:p>
            <a:pPr marL="254000" marR="3900805" algn="just">
              <a:spcAft>
                <a:spcPts val="0"/>
              </a:spcAft>
            </a:pPr>
            <a:r>
              <a:rPr lang="en-US" sz="3800" dirty="0">
                <a:latin typeface="Times New Roman"/>
                <a:ea typeface="Times New Roman"/>
              </a:rPr>
              <a:t>10. </a:t>
            </a:r>
            <a:r>
              <a:rPr lang="en-US" sz="3800" dirty="0" err="1">
                <a:latin typeface="Times New Roman"/>
                <a:ea typeface="Times New Roman"/>
              </a:rPr>
              <a:t>Azas</a:t>
            </a:r>
            <a:r>
              <a:rPr lang="en-US" sz="3800" dirty="0">
                <a:latin typeface="Times New Roman"/>
                <a:ea typeface="Times New Roman"/>
              </a:rPr>
              <a:t> </a:t>
            </a:r>
            <a:r>
              <a:rPr lang="en-US" sz="3800" dirty="0" err="1">
                <a:latin typeface="Times New Roman"/>
                <a:ea typeface="Times New Roman"/>
              </a:rPr>
              <a:t>kehad</a:t>
            </a:r>
            <a:r>
              <a:rPr lang="en-US" sz="3800" spc="5" dirty="0" err="1">
                <a:latin typeface="Times New Roman"/>
                <a:ea typeface="Times New Roman"/>
              </a:rPr>
              <a:t>i</a:t>
            </a:r>
            <a:r>
              <a:rPr lang="en-US" sz="3800" dirty="0" err="1">
                <a:latin typeface="Times New Roman"/>
                <a:ea typeface="Times New Roman"/>
              </a:rPr>
              <a:t>ran</a:t>
            </a:r>
            <a:r>
              <a:rPr lang="en-US" sz="3800" dirty="0">
                <a:latin typeface="Times New Roman"/>
                <a:ea typeface="Times New Roman"/>
              </a:rPr>
              <a:t> </a:t>
            </a:r>
            <a:r>
              <a:rPr lang="en-US" sz="3800" spc="5" dirty="0">
                <a:latin typeface="Times New Roman"/>
                <a:ea typeface="Times New Roman"/>
              </a:rPr>
              <a:t> </a:t>
            </a:r>
            <a:r>
              <a:rPr lang="en-US" sz="3800" dirty="0" err="1">
                <a:latin typeface="Times New Roman"/>
                <a:ea typeface="Times New Roman"/>
              </a:rPr>
              <a:t>terdak</a:t>
            </a:r>
            <a:r>
              <a:rPr lang="en-US" sz="3800" spc="-10" dirty="0" err="1">
                <a:latin typeface="Times New Roman"/>
                <a:ea typeface="Times New Roman"/>
              </a:rPr>
              <a:t>w</a:t>
            </a:r>
            <a:r>
              <a:rPr lang="en-US" sz="3800" dirty="0" err="1">
                <a:latin typeface="Times New Roman"/>
                <a:ea typeface="Times New Roman"/>
              </a:rPr>
              <a:t>a</a:t>
            </a:r>
            <a:endParaRPr lang="id-ID" sz="3800" dirty="0">
              <a:latin typeface="Times New Roman"/>
              <a:ea typeface="Times New Roman"/>
            </a:endParaRPr>
          </a:p>
          <a:p>
            <a:pPr>
              <a:lnSpc>
                <a:spcPts val="600"/>
              </a:lnSpc>
              <a:spcBef>
                <a:spcPts val="50"/>
              </a:spcBef>
              <a:spcAft>
                <a:spcPts val="0"/>
              </a:spcAft>
            </a:pPr>
            <a:r>
              <a:rPr lang="en-US" sz="3800" dirty="0">
                <a:latin typeface="Times New Roman"/>
                <a:ea typeface="Times New Roman"/>
              </a:rPr>
              <a:t> </a:t>
            </a:r>
            <a:endParaRPr lang="id-ID" sz="3800" dirty="0">
              <a:latin typeface="Times New Roman"/>
              <a:ea typeface="Times New Roman"/>
            </a:endParaRPr>
          </a:p>
          <a:p>
            <a:pPr marL="254000" marR="3510280" algn="just">
              <a:spcAft>
                <a:spcPts val="0"/>
              </a:spcAft>
            </a:pPr>
            <a:r>
              <a:rPr lang="en-US" sz="3800" dirty="0">
                <a:latin typeface="Times New Roman"/>
                <a:ea typeface="Times New Roman"/>
              </a:rPr>
              <a:t>11. </a:t>
            </a:r>
            <a:r>
              <a:rPr lang="en-US" sz="3800" dirty="0" err="1">
                <a:latin typeface="Times New Roman"/>
                <a:ea typeface="Times New Roman"/>
              </a:rPr>
              <a:t>Azas</a:t>
            </a:r>
            <a:r>
              <a:rPr lang="en-US" sz="3800" dirty="0">
                <a:latin typeface="Times New Roman"/>
                <a:ea typeface="Times New Roman"/>
              </a:rPr>
              <a:t>  </a:t>
            </a:r>
            <a:r>
              <a:rPr lang="en-US" sz="3800" dirty="0" err="1">
                <a:latin typeface="Times New Roman"/>
                <a:ea typeface="Times New Roman"/>
              </a:rPr>
              <a:t>ga</a:t>
            </a:r>
            <a:r>
              <a:rPr lang="en-US" sz="3800" spc="5" dirty="0" err="1">
                <a:latin typeface="Times New Roman"/>
                <a:ea typeface="Times New Roman"/>
              </a:rPr>
              <a:t>n</a:t>
            </a:r>
            <a:r>
              <a:rPr lang="en-US" sz="3800" dirty="0" err="1">
                <a:latin typeface="Times New Roman"/>
                <a:ea typeface="Times New Roman"/>
              </a:rPr>
              <a:t>ti</a:t>
            </a:r>
            <a:r>
              <a:rPr lang="en-US" sz="3800" spc="5" dirty="0">
                <a:latin typeface="Times New Roman"/>
                <a:ea typeface="Times New Roman"/>
              </a:rPr>
              <a:t> </a:t>
            </a:r>
            <a:r>
              <a:rPr lang="en-US" sz="3800" spc="-10" dirty="0" err="1">
                <a:latin typeface="Times New Roman"/>
                <a:ea typeface="Times New Roman"/>
              </a:rPr>
              <a:t>r</a:t>
            </a:r>
            <a:r>
              <a:rPr lang="en-US" sz="3800" spc="5" dirty="0" err="1">
                <a:latin typeface="Times New Roman"/>
                <a:ea typeface="Times New Roman"/>
              </a:rPr>
              <a:t>u</a:t>
            </a:r>
            <a:r>
              <a:rPr lang="en-US" sz="3800" dirty="0" err="1">
                <a:latin typeface="Times New Roman"/>
                <a:ea typeface="Times New Roman"/>
              </a:rPr>
              <a:t>gi</a:t>
            </a:r>
            <a:r>
              <a:rPr lang="en-US" sz="3800" dirty="0">
                <a:latin typeface="Times New Roman"/>
                <a:ea typeface="Times New Roman"/>
              </a:rPr>
              <a:t> </a:t>
            </a:r>
            <a:r>
              <a:rPr lang="en-US" sz="3800" dirty="0" err="1">
                <a:latin typeface="Times New Roman"/>
                <a:ea typeface="Times New Roman"/>
              </a:rPr>
              <a:t>dan</a:t>
            </a:r>
            <a:r>
              <a:rPr lang="en-US" sz="3800" spc="5" dirty="0">
                <a:latin typeface="Times New Roman"/>
                <a:ea typeface="Times New Roman"/>
              </a:rPr>
              <a:t> </a:t>
            </a:r>
            <a:r>
              <a:rPr lang="en-US" sz="3800" dirty="0" err="1">
                <a:latin typeface="Times New Roman"/>
                <a:ea typeface="Times New Roman"/>
              </a:rPr>
              <a:t>re</a:t>
            </a:r>
            <a:r>
              <a:rPr lang="en-US" sz="3800" spc="-10" dirty="0" err="1">
                <a:latin typeface="Times New Roman"/>
                <a:ea typeface="Times New Roman"/>
              </a:rPr>
              <a:t>h</a:t>
            </a:r>
            <a:r>
              <a:rPr lang="en-US" sz="3800" dirty="0" err="1">
                <a:latin typeface="Times New Roman"/>
                <a:ea typeface="Times New Roman"/>
              </a:rPr>
              <a:t>abi</a:t>
            </a:r>
            <a:r>
              <a:rPr lang="en-US" sz="3800" spc="5" dirty="0" err="1">
                <a:latin typeface="Times New Roman"/>
                <a:ea typeface="Times New Roman"/>
              </a:rPr>
              <a:t>l</a:t>
            </a:r>
            <a:r>
              <a:rPr lang="en-US" sz="3800" dirty="0" err="1">
                <a:latin typeface="Times New Roman"/>
                <a:ea typeface="Times New Roman"/>
              </a:rPr>
              <a:t>i</a:t>
            </a:r>
            <a:r>
              <a:rPr lang="en-US" sz="3800" spc="5" dirty="0" err="1">
                <a:latin typeface="Times New Roman"/>
                <a:ea typeface="Times New Roman"/>
              </a:rPr>
              <a:t>t</a:t>
            </a:r>
            <a:r>
              <a:rPr lang="en-US" sz="3800" dirty="0" err="1">
                <a:latin typeface="Times New Roman"/>
                <a:ea typeface="Times New Roman"/>
              </a:rPr>
              <a:t>asi</a:t>
            </a:r>
            <a:endParaRPr lang="id-ID" sz="3800" dirty="0">
              <a:latin typeface="Times New Roman"/>
              <a:ea typeface="Times New Roman"/>
            </a:endParaRPr>
          </a:p>
          <a:p>
            <a:pPr>
              <a:lnSpc>
                <a:spcPts val="600"/>
              </a:lnSpc>
              <a:spcBef>
                <a:spcPts val="10"/>
              </a:spcBef>
              <a:spcAft>
                <a:spcPts val="0"/>
              </a:spcAft>
            </a:pPr>
            <a:r>
              <a:rPr lang="en-US" sz="3800" dirty="0">
                <a:latin typeface="Times New Roman"/>
                <a:ea typeface="Times New Roman"/>
              </a:rPr>
              <a:t> </a:t>
            </a:r>
            <a:endParaRPr lang="id-ID" sz="3800" dirty="0">
              <a:latin typeface="Times New Roman"/>
              <a:ea typeface="Times New Roman"/>
            </a:endParaRPr>
          </a:p>
          <a:p>
            <a:pPr marL="254000" marR="2840355" algn="just">
              <a:spcAft>
                <a:spcPts val="0"/>
              </a:spcAft>
            </a:pPr>
            <a:r>
              <a:rPr lang="en-US" sz="3800" dirty="0">
                <a:latin typeface="Times New Roman"/>
                <a:ea typeface="Times New Roman"/>
              </a:rPr>
              <a:t>12. </a:t>
            </a:r>
            <a:r>
              <a:rPr lang="en-US" sz="3800" dirty="0" err="1">
                <a:latin typeface="Times New Roman"/>
                <a:ea typeface="Times New Roman"/>
              </a:rPr>
              <a:t>Azas</a:t>
            </a:r>
            <a:r>
              <a:rPr lang="en-US" sz="3800" dirty="0">
                <a:latin typeface="Times New Roman"/>
                <a:ea typeface="Times New Roman"/>
              </a:rPr>
              <a:t>  </a:t>
            </a:r>
            <a:r>
              <a:rPr lang="en-US" sz="3800" dirty="0" err="1">
                <a:latin typeface="Times New Roman"/>
                <a:ea typeface="Times New Roman"/>
              </a:rPr>
              <a:t>kepastian</a:t>
            </a:r>
            <a:r>
              <a:rPr lang="en-US" sz="3800" dirty="0">
                <a:latin typeface="Times New Roman"/>
                <a:ea typeface="Times New Roman"/>
              </a:rPr>
              <a:t> </a:t>
            </a:r>
            <a:r>
              <a:rPr lang="en-US" sz="3800" spc="5" dirty="0">
                <a:latin typeface="Times New Roman"/>
                <a:ea typeface="Times New Roman"/>
              </a:rPr>
              <a:t> </a:t>
            </a:r>
            <a:r>
              <a:rPr lang="en-US" sz="3800" dirty="0" err="1">
                <a:latin typeface="Times New Roman"/>
                <a:ea typeface="Times New Roman"/>
              </a:rPr>
              <a:t>j</a:t>
            </a:r>
            <a:r>
              <a:rPr lang="en-US" sz="3800" spc="-10" dirty="0" err="1">
                <a:latin typeface="Times New Roman"/>
                <a:ea typeface="Times New Roman"/>
              </a:rPr>
              <a:t>a</a:t>
            </a:r>
            <a:r>
              <a:rPr lang="en-US" sz="3800" spc="5" dirty="0" err="1">
                <a:latin typeface="Times New Roman"/>
                <a:ea typeface="Times New Roman"/>
              </a:rPr>
              <a:t>n</a:t>
            </a:r>
            <a:r>
              <a:rPr lang="en-US" sz="3800" dirty="0" err="1">
                <a:latin typeface="Times New Roman"/>
                <a:ea typeface="Times New Roman"/>
              </a:rPr>
              <a:t>gka</a:t>
            </a:r>
            <a:r>
              <a:rPr lang="en-US" sz="3800" spc="-5" dirty="0">
                <a:latin typeface="Times New Roman"/>
                <a:ea typeface="Times New Roman"/>
              </a:rPr>
              <a:t> </a:t>
            </a:r>
            <a:r>
              <a:rPr lang="en-US" sz="3800" dirty="0" err="1">
                <a:latin typeface="Times New Roman"/>
                <a:ea typeface="Times New Roman"/>
              </a:rPr>
              <a:t>waktu</a:t>
            </a:r>
            <a:r>
              <a:rPr lang="en-US" sz="3800" spc="5" dirty="0">
                <a:latin typeface="Times New Roman"/>
                <a:ea typeface="Times New Roman"/>
              </a:rPr>
              <a:t> </a:t>
            </a:r>
            <a:r>
              <a:rPr lang="en-US" sz="3800" dirty="0" err="1">
                <a:latin typeface="Times New Roman"/>
                <a:ea typeface="Times New Roman"/>
              </a:rPr>
              <a:t>p</a:t>
            </a:r>
            <a:r>
              <a:rPr lang="en-US" sz="3800" spc="-5" dirty="0" err="1">
                <a:latin typeface="Times New Roman"/>
                <a:ea typeface="Times New Roman"/>
              </a:rPr>
              <a:t>e</a:t>
            </a:r>
            <a:r>
              <a:rPr lang="en-US" sz="3800" spc="5" dirty="0" err="1">
                <a:latin typeface="Times New Roman"/>
                <a:ea typeface="Times New Roman"/>
              </a:rPr>
              <a:t>n</a:t>
            </a:r>
            <a:r>
              <a:rPr lang="en-US" sz="3800" dirty="0" err="1">
                <a:latin typeface="Times New Roman"/>
                <a:ea typeface="Times New Roman"/>
              </a:rPr>
              <a:t>a</a:t>
            </a:r>
            <a:r>
              <a:rPr lang="en-US" sz="3800" spc="5" dirty="0" err="1">
                <a:latin typeface="Times New Roman"/>
                <a:ea typeface="Times New Roman"/>
              </a:rPr>
              <a:t>h</a:t>
            </a:r>
            <a:r>
              <a:rPr lang="en-US" sz="3800" spc="-10" dirty="0" err="1">
                <a:latin typeface="Times New Roman"/>
                <a:ea typeface="Times New Roman"/>
              </a:rPr>
              <a:t>a</a:t>
            </a:r>
            <a:r>
              <a:rPr lang="en-US" sz="3200" spc="5" dirty="0" err="1">
                <a:latin typeface="Times New Roman"/>
                <a:ea typeface="Times New Roman"/>
              </a:rPr>
              <a:t>n</a:t>
            </a:r>
            <a:r>
              <a:rPr lang="en-US" sz="3200" dirty="0" err="1">
                <a:latin typeface="Times New Roman"/>
                <a:ea typeface="Times New Roman"/>
              </a:rPr>
              <a:t>a</a:t>
            </a:r>
            <a:r>
              <a:rPr lang="en-US" sz="3200" spc="15" dirty="0" err="1">
                <a:latin typeface="Times New Roman"/>
                <a:ea typeface="Times New Roman"/>
              </a:rPr>
              <a:t>n</a:t>
            </a:r>
            <a:r>
              <a:rPr lang="en-US" sz="3200" dirty="0" smtClean="0">
                <a:latin typeface="Times New Roman"/>
                <a:ea typeface="Times New Roman"/>
              </a:rPr>
              <a:t>.</a:t>
            </a:r>
            <a:endParaRPr lang="id-ID" sz="3200" dirty="0">
              <a:latin typeface="Times New Roman"/>
              <a:ea typeface="Times New Roman"/>
            </a:endParaRPr>
          </a:p>
        </p:txBody>
      </p:sp>
    </p:spTree>
    <p:extLst>
      <p:ext uri="{BB962C8B-B14F-4D97-AF65-F5344CB8AC3E}">
        <p14:creationId xmlns:p14="http://schemas.microsoft.com/office/powerpoint/2010/main" val="31880820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64324"/>
            <a:ext cx="8534400" cy="5867400"/>
          </a:xfrm>
        </p:spPr>
        <p:txBody>
          <a:bodyPr>
            <a:normAutofit fontScale="77500" lnSpcReduction="20000"/>
          </a:bodyPr>
          <a:lstStyle/>
          <a:p>
            <a:pPr>
              <a:lnSpc>
                <a:spcPts val="800"/>
              </a:lnSpc>
              <a:spcBef>
                <a:spcPts val="10"/>
              </a:spcBef>
              <a:spcAft>
                <a:spcPts val="0"/>
              </a:spcAft>
            </a:pPr>
            <a:r>
              <a:rPr lang="en-US" sz="900" dirty="0">
                <a:latin typeface="Times New Roman"/>
                <a:ea typeface="Times New Roman"/>
              </a:rPr>
              <a:t> </a:t>
            </a:r>
            <a:endParaRPr lang="id-ID" sz="1050" dirty="0">
              <a:latin typeface="Times New Roman"/>
              <a:ea typeface="Times New Roman"/>
            </a:endParaRPr>
          </a:p>
          <a:p>
            <a:pPr>
              <a:buFont typeface="+mj-lt"/>
              <a:buAutoNum type="arabicPeriod"/>
            </a:pPr>
            <a:r>
              <a:rPr lang="en-US" sz="2000" dirty="0">
                <a:latin typeface="Times New Roman"/>
                <a:ea typeface="Times New Roman"/>
              </a:rPr>
              <a:t> </a:t>
            </a:r>
            <a:r>
              <a:rPr lang="id-ID" sz="2600" dirty="0">
                <a:solidFill>
                  <a:srgbClr val="4B4F56"/>
                </a:solidFill>
                <a:latin typeface="-apple-system"/>
              </a:rPr>
              <a:t>Undang-Undang Dasar R.I. Tahun 1945;</a:t>
            </a:r>
          </a:p>
          <a:p>
            <a:pPr>
              <a:buFont typeface="+mj-lt"/>
              <a:buAutoNum type="arabicPeriod"/>
            </a:pPr>
            <a:r>
              <a:rPr lang="id-ID" sz="2600" dirty="0">
                <a:solidFill>
                  <a:srgbClr val="4B4F56"/>
                </a:solidFill>
                <a:latin typeface="-apple-system"/>
              </a:rPr>
              <a:t>Kitab Undang-Undang Hukum Pidana  (KUHP);</a:t>
            </a:r>
          </a:p>
          <a:p>
            <a:pPr>
              <a:buFont typeface="+mj-lt"/>
              <a:buAutoNum type="arabicPeriod"/>
            </a:pPr>
            <a:r>
              <a:rPr lang="id-ID" sz="2600" dirty="0">
                <a:solidFill>
                  <a:srgbClr val="4B4F56"/>
                </a:solidFill>
                <a:latin typeface="-apple-system"/>
              </a:rPr>
              <a:t>Kitab Undang-Undang Hukum Acara Pidana (KUHAP);</a:t>
            </a:r>
          </a:p>
          <a:p>
            <a:pPr>
              <a:buFont typeface="+mj-lt"/>
              <a:buAutoNum type="arabicPeriod"/>
            </a:pPr>
            <a:r>
              <a:rPr lang="id-ID" sz="2600" dirty="0">
                <a:solidFill>
                  <a:srgbClr val="4B4F56"/>
                </a:solidFill>
                <a:latin typeface="-apple-system"/>
              </a:rPr>
              <a:t>Undang-Undang No. 2 Tahun 2002 Tentang Kepolisian Negara;</a:t>
            </a:r>
          </a:p>
          <a:p>
            <a:pPr>
              <a:buFont typeface="+mj-lt"/>
              <a:buAutoNum type="arabicPeriod"/>
            </a:pPr>
            <a:r>
              <a:rPr lang="id-ID" sz="2600" dirty="0">
                <a:solidFill>
                  <a:srgbClr val="4B4F56"/>
                </a:solidFill>
                <a:latin typeface="-apple-system"/>
              </a:rPr>
              <a:t>Undang-Undang No. 48 Tahun 2009 Tentang Kekuasaan Kehakiman (Perubahan dari Undang-Undang No. 4 Tahun 2004 dan Undang-Undang No. 35 Tahun 1999, serta Undang-Undang No. 14 Tahun 1970 Tentang Kekuasaan Kehakiman);</a:t>
            </a:r>
          </a:p>
          <a:p>
            <a:pPr>
              <a:buFont typeface="+mj-lt"/>
              <a:buAutoNum type="arabicPeriod"/>
            </a:pPr>
            <a:r>
              <a:rPr lang="id-ID" sz="2600" dirty="0">
                <a:solidFill>
                  <a:srgbClr val="4B4F56"/>
                </a:solidFill>
                <a:latin typeface="-apple-system"/>
              </a:rPr>
              <a:t>Undang-Undang No. 3 Tahun 2009 Tentang Mahkamah Agung (perubahan dari Undang-Undang No. 5 Tahun 2004 dan Undang-undang No 14 tahun 1985 tentang Mahkamah Agung);</a:t>
            </a:r>
          </a:p>
          <a:p>
            <a:pPr>
              <a:buFont typeface="+mj-lt"/>
              <a:buAutoNum type="arabicPeriod"/>
            </a:pPr>
            <a:r>
              <a:rPr lang="id-ID" sz="2600" dirty="0">
                <a:solidFill>
                  <a:srgbClr val="4B4F56"/>
                </a:solidFill>
                <a:latin typeface="-apple-system"/>
              </a:rPr>
              <a:t>Undang-Undang No. 49 Tahun 2009 Tentang Peradilan Umum (Perubahan dari Undang-undang No. 8 tahun 2004, dan Undang-Undang No. 2 Tahun 1986 tentang Peradilan Umum);</a:t>
            </a:r>
          </a:p>
          <a:p>
            <a:pPr>
              <a:buFont typeface="+mj-lt"/>
              <a:buAutoNum type="arabicPeriod"/>
            </a:pPr>
            <a:r>
              <a:rPr lang="id-ID" sz="2600" dirty="0">
                <a:solidFill>
                  <a:srgbClr val="4B4F56"/>
                </a:solidFill>
                <a:latin typeface="-apple-system"/>
              </a:rPr>
              <a:t>Undang-Undang No. 16 Tahun 2004 Tentang Kejaksaan;</a:t>
            </a:r>
          </a:p>
          <a:p>
            <a:pPr>
              <a:buFont typeface="+mj-lt"/>
              <a:buAutoNum type="arabicPeriod"/>
            </a:pPr>
            <a:r>
              <a:rPr lang="id-ID" sz="2600" dirty="0">
                <a:solidFill>
                  <a:srgbClr val="4B4F56"/>
                </a:solidFill>
                <a:latin typeface="-apple-system"/>
              </a:rPr>
              <a:t>Jurisprudensi;</a:t>
            </a:r>
          </a:p>
          <a:p>
            <a:pPr>
              <a:buFont typeface="+mj-lt"/>
              <a:buAutoNum type="arabicPeriod"/>
            </a:pPr>
            <a:r>
              <a:rPr lang="id-ID" sz="2600" dirty="0">
                <a:solidFill>
                  <a:srgbClr val="4B4F56"/>
                </a:solidFill>
                <a:latin typeface="-apple-system"/>
              </a:rPr>
              <a:t>Doktrin atau pendapat para ahli hukum.</a:t>
            </a:r>
          </a:p>
          <a:p>
            <a:pPr>
              <a:lnSpc>
                <a:spcPts val="600"/>
              </a:lnSpc>
              <a:spcBef>
                <a:spcPts val="35"/>
              </a:spcBef>
              <a:spcAft>
                <a:spcPts val="0"/>
              </a:spcAft>
            </a:pPr>
            <a:endParaRPr lang="id-ID" sz="2000" dirty="0">
              <a:latin typeface="Times New Roman"/>
              <a:ea typeface="Times New Roman"/>
            </a:endParaRPr>
          </a:p>
        </p:txBody>
      </p:sp>
      <p:sp>
        <p:nvSpPr>
          <p:cNvPr id="4" name="Title 3"/>
          <p:cNvSpPr>
            <a:spLocks noGrp="1"/>
          </p:cNvSpPr>
          <p:nvPr>
            <p:ph type="title"/>
          </p:nvPr>
        </p:nvSpPr>
        <p:spPr/>
        <p:txBody>
          <a:bodyPr/>
          <a:lstStyle/>
          <a:p>
            <a:r>
              <a:rPr lang="id-ID" dirty="0" smtClean="0"/>
              <a:t>Sumber Hukum Acara Pidana</a:t>
            </a:r>
            <a:endParaRPr lang="id-ID" dirty="0"/>
          </a:p>
        </p:txBody>
      </p:sp>
    </p:spTree>
    <p:extLst>
      <p:ext uri="{BB962C8B-B14F-4D97-AF65-F5344CB8AC3E}">
        <p14:creationId xmlns:p14="http://schemas.microsoft.com/office/powerpoint/2010/main" val="14496197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2790" y="1119278"/>
            <a:ext cx="2108408"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lvl="0" algn="ctr">
              <a:spcBef>
                <a:spcPct val="20000"/>
              </a:spcBef>
            </a:pPr>
            <a:r>
              <a:rPr lang="en-US" sz="2400" b="1" i="1" dirty="0" err="1" smtClean="0"/>
              <a:t>Psikologi</a:t>
            </a:r>
            <a:r>
              <a:rPr lang="en-US" sz="2400" b="1" i="1" dirty="0" smtClean="0"/>
              <a:t> </a:t>
            </a:r>
            <a:endParaRPr lang="en-US" i="1" dirty="0" smtClean="0">
              <a:solidFill>
                <a:srgbClr val="000000"/>
              </a:solidFill>
              <a:latin typeface="Arial" pitchFamily="34" charset="0"/>
              <a:ea typeface="Times New Roman"/>
              <a:cs typeface="Arial" pitchFamily="34" charset="0"/>
            </a:endParaRPr>
          </a:p>
        </p:txBody>
      </p:sp>
      <p:sp>
        <p:nvSpPr>
          <p:cNvPr id="6" name="TextBox 5"/>
          <p:cNvSpPr txBox="1"/>
          <p:nvPr/>
        </p:nvSpPr>
        <p:spPr>
          <a:xfrm>
            <a:off x="4195407" y="939865"/>
            <a:ext cx="4876800"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id-ID" sz="2400" dirty="0" smtClean="0"/>
              <a:t>I</a:t>
            </a:r>
            <a:r>
              <a:rPr lang="en-US" sz="2400" dirty="0" err="1" smtClean="0"/>
              <a:t>ntinya</a:t>
            </a:r>
            <a:r>
              <a:rPr lang="en-US" sz="2400" dirty="0" smtClean="0"/>
              <a:t> </a:t>
            </a:r>
            <a:r>
              <a:rPr lang="en-US" sz="2400" dirty="0" err="1"/>
              <a:t>ilmu</a:t>
            </a:r>
            <a:r>
              <a:rPr lang="en-US" sz="2400" dirty="0"/>
              <a:t> </a:t>
            </a:r>
            <a:r>
              <a:rPr lang="en-US" sz="2400" dirty="0" err="1"/>
              <a:t>ini</a:t>
            </a:r>
            <a:r>
              <a:rPr lang="en-US" sz="2400" dirty="0"/>
              <a:t> </a:t>
            </a:r>
            <a:r>
              <a:rPr lang="en-US" sz="2400" dirty="0" err="1"/>
              <a:t>mempelajari</a:t>
            </a:r>
            <a:r>
              <a:rPr lang="en-US" sz="2400" dirty="0"/>
              <a:t> </a:t>
            </a:r>
            <a:r>
              <a:rPr lang="en-US" sz="2400" dirty="0" err="1"/>
              <a:t>tentang</a:t>
            </a:r>
            <a:r>
              <a:rPr lang="en-US" sz="2400" dirty="0"/>
              <a:t> </a:t>
            </a:r>
            <a:r>
              <a:rPr lang="en-US" sz="2400" dirty="0" err="1"/>
              <a:t>kejiwaan</a:t>
            </a:r>
            <a:r>
              <a:rPr lang="en-US" sz="2400" dirty="0"/>
              <a:t> </a:t>
            </a:r>
            <a:r>
              <a:rPr lang="en-US" sz="2400" dirty="0" err="1"/>
              <a:t>seseorang</a:t>
            </a:r>
            <a:endParaRPr lang="id-ID" sz="2400" dirty="0"/>
          </a:p>
        </p:txBody>
      </p:sp>
      <p:sp>
        <p:nvSpPr>
          <p:cNvPr id="16" name="TextBox 15"/>
          <p:cNvSpPr txBox="1"/>
          <p:nvPr/>
        </p:nvSpPr>
        <p:spPr>
          <a:xfrm>
            <a:off x="128655" y="172812"/>
            <a:ext cx="5265085" cy="461665"/>
          </a:xfrm>
          <a:prstGeom prst="rect">
            <a:avLst/>
          </a:prstGeom>
          <a:solidFill>
            <a:srgbClr val="FFC00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spcBef>
                <a:spcPct val="20000"/>
              </a:spcBef>
            </a:pPr>
            <a:r>
              <a:rPr lang="en-GB" sz="2400" dirty="0" smtClean="0">
                <a:solidFill>
                  <a:srgbClr val="000000"/>
                </a:solidFill>
                <a:latin typeface="Tahoma"/>
                <a:ea typeface="Times New Roman"/>
              </a:rPr>
              <a:t>I</a:t>
            </a:r>
            <a:r>
              <a:rPr lang="id-ID" sz="2400" dirty="0" smtClean="0">
                <a:solidFill>
                  <a:srgbClr val="000000"/>
                </a:solidFill>
                <a:latin typeface="Tahoma"/>
                <a:ea typeface="Times New Roman"/>
              </a:rPr>
              <a:t>lmu Pendukung Hukum Acara Pidana</a:t>
            </a:r>
            <a:endParaRPr lang="en-US" sz="2400" i="1" dirty="0" smtClean="0">
              <a:solidFill>
                <a:srgbClr val="000000"/>
              </a:solidFill>
              <a:latin typeface="Arial" pitchFamily="34" charset="0"/>
              <a:ea typeface="Times New Roman"/>
              <a:cs typeface="Arial" pitchFamily="34" charset="0"/>
            </a:endParaRPr>
          </a:p>
        </p:txBody>
      </p:sp>
      <p:cxnSp>
        <p:nvCxnSpPr>
          <p:cNvPr id="17" name="Straight Arrow Connector 16"/>
          <p:cNvCxnSpPr/>
          <p:nvPr/>
        </p:nvCxnSpPr>
        <p:spPr>
          <a:xfrm>
            <a:off x="2761198" y="1406472"/>
            <a:ext cx="140530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31769" y="4620482"/>
            <a:ext cx="2113542"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b="1" i="1" dirty="0" err="1"/>
              <a:t>Criminalistiek</a:t>
            </a:r>
            <a:r>
              <a:rPr lang="en-US" sz="2400" b="1" i="1" dirty="0"/>
              <a:t>:</a:t>
            </a:r>
            <a:endParaRPr lang="id-ID" sz="2400" dirty="0"/>
          </a:p>
        </p:txBody>
      </p:sp>
      <p:sp>
        <p:nvSpPr>
          <p:cNvPr id="39" name="TextBox 38"/>
          <p:cNvSpPr txBox="1"/>
          <p:nvPr/>
        </p:nvSpPr>
        <p:spPr>
          <a:xfrm>
            <a:off x="610233" y="3508186"/>
            <a:ext cx="2135077"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b="1" i="1" dirty="0"/>
              <a:t>Criminology:</a:t>
            </a:r>
            <a:endParaRPr lang="id-ID" sz="2400" dirty="0"/>
          </a:p>
        </p:txBody>
      </p:sp>
      <p:sp>
        <p:nvSpPr>
          <p:cNvPr id="48" name="TextBox 47"/>
          <p:cNvSpPr txBox="1"/>
          <p:nvPr/>
        </p:nvSpPr>
        <p:spPr>
          <a:xfrm>
            <a:off x="610233" y="5753293"/>
            <a:ext cx="2150965"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b="1" i="1" dirty="0" err="1" smtClean="0"/>
              <a:t>Victimologi</a:t>
            </a:r>
            <a:endParaRPr lang="id-ID" sz="2400" dirty="0"/>
          </a:p>
        </p:txBody>
      </p:sp>
      <p:cxnSp>
        <p:nvCxnSpPr>
          <p:cNvPr id="56" name="Straight Arrow Connector 55"/>
          <p:cNvCxnSpPr>
            <a:stCxn id="4" idx="2"/>
            <a:endCxn id="20" idx="0"/>
          </p:cNvCxnSpPr>
          <p:nvPr/>
        </p:nvCxnSpPr>
        <p:spPr>
          <a:xfrm flipH="1">
            <a:off x="1685715" y="1580943"/>
            <a:ext cx="21279" cy="8620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10233" y="2442945"/>
            <a:ext cx="2150964"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lvl="0" algn="ctr">
              <a:spcBef>
                <a:spcPct val="20000"/>
              </a:spcBef>
            </a:pPr>
            <a:r>
              <a:rPr lang="en-US" sz="2400" b="1" i="1" dirty="0" err="1" smtClean="0"/>
              <a:t>Psychiatrie</a:t>
            </a:r>
            <a:endParaRPr lang="en-US" i="1" dirty="0" smtClean="0">
              <a:solidFill>
                <a:srgbClr val="000000"/>
              </a:solidFill>
              <a:latin typeface="Arial" pitchFamily="34" charset="0"/>
              <a:ea typeface="Times New Roman"/>
              <a:cs typeface="Arial" pitchFamily="34" charset="0"/>
            </a:endParaRPr>
          </a:p>
        </p:txBody>
      </p:sp>
      <p:sp>
        <p:nvSpPr>
          <p:cNvPr id="22" name="TextBox 21"/>
          <p:cNvSpPr txBox="1"/>
          <p:nvPr/>
        </p:nvSpPr>
        <p:spPr>
          <a:xfrm>
            <a:off x="4166504" y="2073612"/>
            <a:ext cx="4876800"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2400" dirty="0" err="1"/>
              <a:t>mempelajari</a:t>
            </a:r>
            <a:r>
              <a:rPr lang="en-US" sz="2400" dirty="0"/>
              <a:t> </a:t>
            </a:r>
            <a:r>
              <a:rPr lang="en-US" sz="2400" dirty="0" err="1"/>
              <a:t>segala</a:t>
            </a:r>
            <a:r>
              <a:rPr lang="en-US" sz="2400" dirty="0"/>
              <a:t> </a:t>
            </a:r>
            <a:r>
              <a:rPr lang="en-US" sz="2400" dirty="0" err="1"/>
              <a:t>segi</a:t>
            </a:r>
            <a:r>
              <a:rPr lang="en-US" sz="2400" dirty="0"/>
              <a:t> mental </a:t>
            </a:r>
            <a:r>
              <a:rPr lang="en-US" sz="2400" dirty="0" err="1"/>
              <a:t>manusia</a:t>
            </a:r>
            <a:r>
              <a:rPr lang="en-US" sz="2400" dirty="0"/>
              <a:t>, </a:t>
            </a:r>
            <a:r>
              <a:rPr lang="en-US" sz="2400" dirty="0" err="1"/>
              <a:t>baik</a:t>
            </a:r>
            <a:r>
              <a:rPr lang="en-US" sz="2400" dirty="0"/>
              <a:t> </a:t>
            </a:r>
            <a:r>
              <a:rPr lang="en-US" sz="2400" dirty="0" err="1"/>
              <a:t>dalam</a:t>
            </a:r>
            <a:r>
              <a:rPr lang="en-US" sz="2400" dirty="0"/>
              <a:t> </a:t>
            </a:r>
            <a:r>
              <a:rPr lang="en-US" sz="2400" dirty="0" err="1"/>
              <a:t>keadaan</a:t>
            </a:r>
            <a:r>
              <a:rPr lang="en-US" sz="2400" dirty="0"/>
              <a:t> </a:t>
            </a:r>
            <a:r>
              <a:rPr lang="en-US" sz="2400" dirty="0" err="1"/>
              <a:t>sehat</a:t>
            </a:r>
            <a:r>
              <a:rPr lang="en-US" sz="2400" dirty="0"/>
              <a:t> </a:t>
            </a:r>
            <a:r>
              <a:rPr lang="en-US" sz="2400" dirty="0" err="1"/>
              <a:t>maupun</a:t>
            </a:r>
            <a:r>
              <a:rPr lang="en-US" sz="2400" dirty="0"/>
              <a:t> </a:t>
            </a:r>
            <a:r>
              <a:rPr lang="en-US" sz="2400" dirty="0" err="1"/>
              <a:t>dalam</a:t>
            </a:r>
            <a:r>
              <a:rPr lang="en-US" sz="2400" dirty="0"/>
              <a:t> </a:t>
            </a:r>
            <a:r>
              <a:rPr lang="en-US" sz="2400" dirty="0" err="1"/>
              <a:t>keadaan</a:t>
            </a:r>
            <a:r>
              <a:rPr lang="en-US" sz="2400" dirty="0"/>
              <a:t> </a:t>
            </a:r>
            <a:r>
              <a:rPr lang="en-US" sz="2400" dirty="0" err="1"/>
              <a:t>sakit</a:t>
            </a:r>
            <a:r>
              <a:rPr lang="en-US" sz="2400" dirty="0"/>
              <a:t>. </a:t>
            </a:r>
            <a:endParaRPr lang="id-ID" sz="2400" dirty="0"/>
          </a:p>
        </p:txBody>
      </p:sp>
      <p:cxnSp>
        <p:nvCxnSpPr>
          <p:cNvPr id="12" name="Straight Arrow Connector 11"/>
          <p:cNvCxnSpPr/>
          <p:nvPr/>
        </p:nvCxnSpPr>
        <p:spPr>
          <a:xfrm>
            <a:off x="1859383" y="634477"/>
            <a:ext cx="0" cy="4848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761198" y="2640332"/>
            <a:ext cx="140530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195407" y="3506810"/>
            <a:ext cx="4876800"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id-ID" sz="2400" dirty="0" smtClean="0"/>
              <a:t>Mempelajari sebab-sebab terjadinya kejahatan</a:t>
            </a:r>
            <a:endParaRPr lang="id-ID" sz="2400" dirty="0"/>
          </a:p>
        </p:txBody>
      </p:sp>
      <p:sp>
        <p:nvSpPr>
          <p:cNvPr id="34" name="TextBox 33"/>
          <p:cNvSpPr txBox="1"/>
          <p:nvPr/>
        </p:nvSpPr>
        <p:spPr>
          <a:xfrm>
            <a:off x="4145483" y="4552964"/>
            <a:ext cx="48768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id-ID" sz="2400" dirty="0" smtClean="0"/>
              <a:t>Mempelajari teknik penyidikan</a:t>
            </a:r>
            <a:r>
              <a:rPr lang="en-US" sz="2400" dirty="0" smtClean="0"/>
              <a:t>. </a:t>
            </a:r>
            <a:endParaRPr lang="id-ID" sz="2400" dirty="0"/>
          </a:p>
        </p:txBody>
      </p:sp>
      <p:sp>
        <p:nvSpPr>
          <p:cNvPr id="35" name="TextBox 34"/>
          <p:cNvSpPr txBox="1"/>
          <p:nvPr/>
        </p:nvSpPr>
        <p:spPr>
          <a:xfrm>
            <a:off x="4145483" y="5383960"/>
            <a:ext cx="4876800"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id-ID" sz="2400" dirty="0" smtClean="0"/>
              <a:t>Mempelajari tentang Korban kejahatan</a:t>
            </a:r>
            <a:endParaRPr lang="id-ID" sz="2400" dirty="0"/>
          </a:p>
        </p:txBody>
      </p:sp>
      <p:cxnSp>
        <p:nvCxnSpPr>
          <p:cNvPr id="36" name="Straight Arrow Connector 35"/>
          <p:cNvCxnSpPr/>
          <p:nvPr/>
        </p:nvCxnSpPr>
        <p:spPr>
          <a:xfrm>
            <a:off x="2761197" y="3739018"/>
            <a:ext cx="140530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2740177" y="4869315"/>
            <a:ext cx="140530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2740177" y="5984125"/>
            <a:ext cx="140530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 name="Straight Arrow Connector 2"/>
          <p:cNvCxnSpPr>
            <a:stCxn id="20" idx="2"/>
            <a:endCxn id="39" idx="0"/>
          </p:cNvCxnSpPr>
          <p:nvPr/>
        </p:nvCxnSpPr>
        <p:spPr>
          <a:xfrm flipH="1">
            <a:off x="1677772" y="2904610"/>
            <a:ext cx="7943" cy="6035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39" idx="2"/>
            <a:endCxn id="32" idx="0"/>
          </p:cNvCxnSpPr>
          <p:nvPr/>
        </p:nvCxnSpPr>
        <p:spPr>
          <a:xfrm>
            <a:off x="1677772" y="3969851"/>
            <a:ext cx="10768" cy="6506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32" idx="2"/>
            <a:endCxn id="48" idx="0"/>
          </p:cNvCxnSpPr>
          <p:nvPr/>
        </p:nvCxnSpPr>
        <p:spPr>
          <a:xfrm flipH="1">
            <a:off x="1685716" y="5082147"/>
            <a:ext cx="2824" cy="6711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73266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spDef>
      <a:spPr>
        <a:solidFill>
          <a:schemeClr val="accent1">
            <a:alpha val="0"/>
          </a:schemeClr>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6283</TotalTime>
  <Words>3861</Words>
  <Application>Microsoft Office PowerPoint</Application>
  <PresentationFormat>On-screen Show (4:3)</PresentationFormat>
  <Paragraphs>663</Paragraphs>
  <Slides>58</Slides>
  <Notes>7</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Angles</vt:lpstr>
      <vt:lpstr>PowerPoint Presentation</vt:lpstr>
      <vt:lpstr>PowerPoint Presentation</vt:lpstr>
      <vt:lpstr>PowerPoint Presentation</vt:lpstr>
      <vt:lpstr>PowerPoint Presentation</vt:lpstr>
      <vt:lpstr>Fungsi Hukum acara pidana</vt:lpstr>
      <vt:lpstr>PowerPoint Presentation</vt:lpstr>
      <vt:lpstr>                                   Azas  Hukum Acara Pidana </vt:lpstr>
      <vt:lpstr>Sumber Hukum Acara Pidana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Penyelidikan dan penyidikan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 pradilan</vt:lpstr>
      <vt:lpstr>Perluasan pra pradilan </vt:lpstr>
      <vt:lpstr>PowerPoint Presentation</vt:lpstr>
      <vt:lpstr>Upaya hukum pra pradilan</vt:lpstr>
      <vt:lpstr>Pra penuntutan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Peubahan Surat Dakwaan</vt:lpstr>
      <vt:lpstr>PowerPoint Presentation</vt:lpstr>
      <vt:lpstr>PowerPoint Presentation</vt:lpstr>
      <vt:lpstr>Tujuan eksepsi</vt:lpstr>
      <vt:lpstr>PowerPoint Presentation</vt:lpstr>
      <vt:lpstr>PowerPoint Presentation</vt:lpstr>
      <vt:lpstr>PowerPoint Presentation</vt:lpstr>
      <vt:lpstr>TUNTUTAN</vt:lpstr>
      <vt:lpstr>PowerPoint Presentation</vt:lpstr>
      <vt:lpstr>pleidoi</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FILSAFAT ILMU</dc:title>
  <dc:creator>ADMIN</dc:creator>
  <cp:lastModifiedBy>acer</cp:lastModifiedBy>
  <cp:revision>611</cp:revision>
  <cp:lastPrinted>2019-09-19T01:36:33Z</cp:lastPrinted>
  <dcterms:created xsi:type="dcterms:W3CDTF">2006-08-16T00:00:00Z</dcterms:created>
  <dcterms:modified xsi:type="dcterms:W3CDTF">2025-04-15T02:02:56Z</dcterms:modified>
</cp:coreProperties>
</file>